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60" r:id="rId3"/>
    <p:sldId id="257" r:id="rId4"/>
    <p:sldId id="258" r:id="rId5"/>
    <p:sldId id="259" r:id="rId6"/>
    <p:sldId id="261" r:id="rId7"/>
    <p:sldId id="263" r:id="rId8"/>
    <p:sldId id="262" r:id="rId9"/>
    <p:sldId id="264" r:id="rId10"/>
    <p:sldId id="265" r:id="rId11"/>
    <p:sldId id="267" r:id="rId12"/>
    <p:sldId id="270" r:id="rId13"/>
    <p:sldId id="271" r:id="rId14"/>
    <p:sldId id="269" r:id="rId15"/>
    <p:sldId id="268" r:id="rId16"/>
    <p:sldId id="266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50" d="100"/>
          <a:sy n="150" d="100"/>
        </p:scale>
        <p:origin x="624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F26408-DB79-45A8-A5D4-A20DF511AF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7F4AEA6-C352-4177-A4E5-9668278ED7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18A7B3-0740-41D9-A367-C435D87E6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0BF60-580B-49EF-9289-6F379AAAAEC1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1E1B36-C283-45EF-9D71-222DDA86D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3D386-166D-41CC-A52D-26BB7BD07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CAD70-5B35-47E8-9339-B3FDC0D136FB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8BA332-0F43-4430-8B1B-FF64DB0042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3E06A9B-0ABD-4EC6-BBD9-DF648753D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0" y="-547387"/>
            <a:ext cx="8387006" cy="8114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6855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AA032E-2285-42C1-AADB-58FC85B74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4971439-2D1D-4E26-AB1B-79CC16BF2E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708FF7-8715-461C-B391-CED7E2F1F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0BF60-580B-49EF-9289-6F379AAAAEC1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A61D78-D33C-4DBE-A7BE-92E658CD7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91293A-0C53-4F54-945E-C0B4411D1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CAD70-5B35-47E8-9339-B3FDC0D13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572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E69C44C-F650-494D-ACE9-23464AD9D5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010E215-5966-44A6-A27B-36A2012524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15C4CC-025B-47E3-84C7-B9A6F3B8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0BF60-580B-49EF-9289-6F379AAAAEC1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37EFF5-5B8D-406B-881A-6F357B5A4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C0B8F6-549F-4BCE-BAAF-2D013D132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CAD70-5B35-47E8-9339-B3FDC0D13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756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50B353-13A1-4FD5-961B-C60B9F3EB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A6A3BB-B3B9-4145-AFB7-410CABBDCA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F01564-CA67-45DD-8225-D29FA397C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0BF60-580B-49EF-9289-6F379AAAAEC1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AA4E2E-3ED9-4DDF-8E2F-FF4286151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C3DE31-E31B-460D-B328-D4C13752D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CAD70-5B35-47E8-9339-B3FDC0D13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572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9BA99-277E-46C1-A6E0-27EF3F028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359D58-F3B5-4AD7-8E58-149A13D8C6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06FDEC-7075-4D75-A3DD-79EB3F5E8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0BF60-580B-49EF-9289-6F379AAAAEC1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303487-ECE5-4ED2-AE00-261927FFC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45B600-6C07-4351-A515-100603083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CAD70-5B35-47E8-9339-B3FDC0D13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314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A7C2DD-FB83-4A00-97C1-4C0D7CA04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856229-DF07-4C80-AC7A-EE3FF10CE3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51B31A4-1C42-434F-B2B8-83E53197B4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61132A-6BD1-4D08-9B74-E05742641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0BF60-580B-49EF-9289-6F379AAAAEC1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4EEE57-8323-4F83-BFD8-0B32DCF40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71F35BA-1E64-4CFF-868D-65525EF69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CAD70-5B35-47E8-9339-B3FDC0D13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861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FA5A92-E9E7-4328-AB8A-1B5CCC7A0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B73538-C973-415B-954B-C40C649EA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2AE862-F6C2-45D5-9465-BB3CFD26C0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753868-DBCD-46D8-990D-1670AF9135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52F433-EED0-4642-BFC7-88365EE5AF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FF08D85-F92C-4AA3-AF0A-CC25D06AE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0BF60-580B-49EF-9289-6F379AAAAEC1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AC65813-08E8-43D6-AB1F-82BEE3127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8D08358-4A99-4A9F-BC9E-FEC1C92A7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CAD70-5B35-47E8-9339-B3FDC0D13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457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AD9208-E26F-4E07-8782-998FD30F2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486C26D-C0EF-40CC-8AA0-263B22A1A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0BF60-580B-49EF-9289-6F379AAAAEC1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EDB57A0-9D95-4AEB-ACFF-3A8B04902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E4AE710-B796-4AC4-9DDD-A19FC5FBE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CAD70-5B35-47E8-9339-B3FDC0D13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331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8EB4F0-DDF1-4269-B8C8-EE8770BC6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0BF60-580B-49EF-9289-6F379AAAAEC1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9A7ED7-2EA4-4B72-B37B-9D92ED785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72FF5C8-8B7E-47DE-B2ED-681F1AAE7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CAD70-5B35-47E8-9339-B3FDC0D13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526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43AF46-D788-40C5-BB5E-E07E30F80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B674AF-9F98-496A-A45A-314CE6665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82E70AA-3B0B-47C5-9E75-653677282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F0841D2-3DE1-4814-9E13-BF0279ADB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0BF60-580B-49EF-9289-6F379AAAAEC1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516BAA-BDE1-4E2F-806B-E94C74E22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C93084-4224-406D-8581-7D5490B29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CAD70-5B35-47E8-9339-B3FDC0D13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140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01FA71-1910-4A33-B5E4-0B3DE131C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9E75C61-66A6-451B-9E5C-F90954C6F7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C5B095-5A09-402A-8AF8-4ACAAED11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B5E25C-2A7D-4E6E-8F01-F401BE9A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0BF60-580B-49EF-9289-6F379AAAAEC1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24813AB-D3F3-4198-A477-3F6142D2E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9464D1-416A-49A6-8AA9-11B419C51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CAD70-5B35-47E8-9339-B3FDC0D13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40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3641B-A565-49B5-97A3-AA03738C8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450ED3-AAFE-4BA2-B2E4-F4556E2B7E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A22EE5-97B5-4E01-A7AF-E8386A7BCA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0BF60-580B-49EF-9289-6F379AAAAEC1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9A6D90-4808-4541-AF97-5D0946C933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F178D6-57BD-44F9-8622-78DCE7166E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CAD70-5B35-47E8-9339-B3FDC0D136FB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F75695-B59A-4FE2-AE5F-0ABD5F97D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BBD4985-8E2F-4D74-9056-7E4196128AE5}"/>
              </a:ext>
            </a:extLst>
          </p:cNvPr>
          <p:cNvSpPr/>
          <p:nvPr userDrawn="1"/>
        </p:nvSpPr>
        <p:spPr>
          <a:xfrm>
            <a:off x="319029" y="306264"/>
            <a:ext cx="11553941" cy="62454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381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67100" y="-1257300"/>
            <a:ext cx="18346209" cy="9354733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8A3D9AC-5F55-4E25-A55F-F6B860CD2323}"/>
              </a:ext>
            </a:extLst>
          </p:cNvPr>
          <p:cNvSpPr txBox="1">
            <a:spLocks/>
          </p:cNvSpPr>
          <p:nvPr/>
        </p:nvSpPr>
        <p:spPr>
          <a:xfrm>
            <a:off x="1524000" y="1809751"/>
            <a:ext cx="9144000" cy="19430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600" b="1" dirty="0" smtClean="0">
                <a:ln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МАРИНА ИВАНОВНА ЦВЕТАЕВА</a:t>
            </a:r>
            <a:endParaRPr lang="ru-RU" sz="56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8995AD5F-342A-4D43-B446-0F284C612E54}"/>
              </a:ext>
            </a:extLst>
          </p:cNvPr>
          <p:cNvSpPr txBox="1">
            <a:spLocks/>
          </p:cNvSpPr>
          <p:nvPr/>
        </p:nvSpPr>
        <p:spPr>
          <a:xfrm>
            <a:off x="3705225" y="4287533"/>
            <a:ext cx="478155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u="sng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(08.10.1892-31.08.1941</a:t>
            </a:r>
            <a:r>
              <a:rPr lang="ru-RU" sz="3200" b="1" u="sng" dirty="0" smtClean="0">
                <a:solidFill>
                  <a:srgbClr val="7030A0"/>
                </a:solidFill>
              </a:rPr>
              <a:t>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987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88C83-A99A-408C-BF52-87774130E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315" y="595222"/>
            <a:ext cx="10483371" cy="545189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Сергей Эфрон  </a:t>
            </a:r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отправляется в эмиграцию. </a:t>
            </a:r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Цветаева остается одна с двумя детьми</a:t>
            </a:r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Марина принимает </a:t>
            </a:r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 и отдает дочерей в подмосковный </a:t>
            </a:r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приют. </a:t>
            </a:r>
            <a:b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Ариадна </a:t>
            </a:r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выживает. </a:t>
            </a:r>
            <a:b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Ирина </a:t>
            </a:r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умирает от голода, ей было </a:t>
            </a:r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года.</a:t>
            </a:r>
          </a:p>
        </p:txBody>
      </p:sp>
    </p:spTree>
    <p:extLst>
      <p:ext uri="{BB962C8B-B14F-4D97-AF65-F5344CB8AC3E}">
        <p14:creationId xmlns:p14="http://schemas.microsoft.com/office/powerpoint/2010/main" val="690007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88C83-A99A-408C-BF52-87774130E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797" y="5727939"/>
            <a:ext cx="10169106" cy="43994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Дочери Марины Цветаевой Ариадна и Ирина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850" y="552678"/>
            <a:ext cx="7799989" cy="487333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89201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88C83-A99A-408C-BF52-87774130E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393" y="537653"/>
            <a:ext cx="9465215" cy="5716497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1922 </a:t>
            </a:r>
            <a:r>
              <a:rPr lang="ru-RU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 </a:t>
            </a:r>
            <a:r>
              <a:rPr lang="ru-RU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поэтесса последовала </a:t>
            </a:r>
            <a:r>
              <a:rPr lang="ru-RU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мужем </a:t>
            </a:r>
            <a:r>
              <a:rPr lang="ru-RU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эмиграцию. </a:t>
            </a:r>
            <a:br>
              <a:rPr lang="ru-RU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течение нескольких </a:t>
            </a:r>
            <a:r>
              <a:rPr lang="ru-RU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 </a:t>
            </a:r>
            <a:r>
              <a:rPr lang="ru-RU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супруги </a:t>
            </a:r>
            <a:r>
              <a:rPr lang="ru-RU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переезжали </a:t>
            </a:r>
            <a:r>
              <a:rPr lang="ru-RU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одной страны в </a:t>
            </a:r>
            <a:r>
              <a:rPr lang="ru-RU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другую. </a:t>
            </a:r>
            <a:br>
              <a:rPr lang="ru-RU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Сергея </a:t>
            </a:r>
            <a:r>
              <a:rPr lang="ru-RU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Эфрона обвиняли в </a:t>
            </a:r>
            <a:r>
              <a:rPr lang="ru-RU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шпионаже. </a:t>
            </a:r>
            <a:br>
              <a:rPr lang="ru-RU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Дорога </a:t>
            </a:r>
            <a:r>
              <a:rPr lang="ru-RU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домой для него была заказана. </a:t>
            </a:r>
          </a:p>
        </p:txBody>
      </p:sp>
    </p:spTree>
    <p:extLst>
      <p:ext uri="{BB962C8B-B14F-4D97-AF65-F5344CB8AC3E}">
        <p14:creationId xmlns:p14="http://schemas.microsoft.com/office/powerpoint/2010/main" val="1118322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88C83-A99A-408C-BF52-87774130E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695" y="2262937"/>
            <a:ext cx="4037162" cy="2328113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Сергей Эфрон </a:t>
            </a:r>
            <a:r>
              <a:rPr lang="ru-RU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дочерью Ариадной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9857" y="395241"/>
            <a:ext cx="7366958" cy="595819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841146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88C83-A99A-408C-BF52-87774130E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922" y="1119188"/>
            <a:ext cx="10442157" cy="4619625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1937</a:t>
            </a:r>
            <a:r>
              <a:rPr lang="ru-RU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семья </a:t>
            </a:r>
            <a:r>
              <a:rPr lang="ru-RU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решает </a:t>
            </a:r>
            <a:r>
              <a:rPr lang="ru-RU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вернуться </a:t>
            </a:r>
            <a:r>
              <a:rPr lang="ru-RU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Родину.</a:t>
            </a:r>
            <a:br>
              <a:rPr lang="ru-RU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Однако </a:t>
            </a:r>
            <a:r>
              <a:rPr lang="ru-RU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этот шаг становится </a:t>
            </a:r>
            <a:r>
              <a:rPr lang="ru-RU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роковым. </a:t>
            </a:r>
            <a:br>
              <a:rPr lang="ru-RU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Ариадна </a:t>
            </a:r>
            <a:r>
              <a:rPr lang="ru-RU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была </a:t>
            </a:r>
            <a:r>
              <a:rPr lang="ru-RU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сослана </a:t>
            </a:r>
            <a:r>
              <a:rPr lang="ru-RU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лагеря на 15 лет</a:t>
            </a:r>
            <a:r>
              <a:rPr lang="ru-RU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ru-RU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Сергей Эфрон </a:t>
            </a:r>
            <a:r>
              <a:rPr lang="ru-RU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 </a:t>
            </a:r>
            <a:r>
              <a:rPr lang="ru-RU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расстрелян</a:t>
            </a:r>
            <a:r>
              <a:rPr lang="ru-RU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517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88C83-A99A-408C-BF52-87774130E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164" y="1023531"/>
            <a:ext cx="11307673" cy="2585323"/>
          </a:xfr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Едва началась война, Марина Цветаева </a:t>
            </a:r>
            <a:r>
              <a:rPr lang="ru-RU" sz="3600" dirty="0" smtClean="0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3600" dirty="0" smtClean="0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3600" dirty="0" smtClean="0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</a:t>
            </a:r>
            <a:r>
              <a:rPr lang="ru-RU" sz="3600" dirty="0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сыном </a:t>
            </a:r>
            <a:r>
              <a:rPr lang="ru-RU" sz="3600" dirty="0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Георгием </a:t>
            </a:r>
            <a:r>
              <a:rPr lang="ru-RU" sz="3600" dirty="0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были эвакуированы в Елабугу. </a:t>
            </a:r>
            <a:br>
              <a:rPr lang="ru-RU" sz="3600" dirty="0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3600" dirty="0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3600" dirty="0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3600" dirty="0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31 </a:t>
            </a:r>
            <a:r>
              <a:rPr lang="ru-RU" sz="3600" dirty="0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августа сентября 1941 </a:t>
            </a:r>
            <a:r>
              <a:rPr lang="ru-RU" sz="3600" dirty="0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года поэтесса </a:t>
            </a:r>
            <a:r>
              <a:rPr lang="ru-RU" sz="3600" dirty="0" smtClean="0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повесилась </a:t>
            </a:r>
            <a:r>
              <a:rPr lang="ru-RU" sz="3600" dirty="0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доме, куда ее </a:t>
            </a:r>
            <a:r>
              <a:rPr lang="ru-RU" sz="3600" dirty="0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3600" dirty="0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поселили.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36643" y="4615133"/>
            <a:ext cx="9020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«Здесь я не нужна, там — невозможна.»</a:t>
            </a:r>
          </a:p>
        </p:txBody>
      </p:sp>
    </p:spTree>
    <p:extLst>
      <p:ext uri="{BB962C8B-B14F-4D97-AF65-F5344CB8AC3E}">
        <p14:creationId xmlns:p14="http://schemas.microsoft.com/office/powerpoint/2010/main" val="1399273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88C83-A99A-408C-BF52-87774130E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0" y="1319842"/>
            <a:ext cx="5512279" cy="3458409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«Главное понимать – мы все </a:t>
            </a:r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живем</a:t>
            </a:r>
            <a:b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последний </a:t>
            </a:r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раз…»</a:t>
            </a:r>
            <a:endParaRPr lang="ru-RU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5635" y="407112"/>
            <a:ext cx="4536675" cy="608490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397051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88C83-A99A-408C-BF52-87774130E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57" y="1543051"/>
            <a:ext cx="11464505" cy="3771899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Марина Цветаева — поэтесса Серебряного века.</a:t>
            </a:r>
            <a:br>
              <a:rPr lang="ru-RU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 творчества </a:t>
            </a:r>
            <a:r>
              <a:rPr lang="ru-RU" sz="3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успела оставить после себя солидное литературное наследие. </a:t>
            </a:r>
            <a:r>
              <a:rPr lang="ru-RU" sz="3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десятка сборников стихов и  столько же поэм</a:t>
            </a:r>
            <a:r>
              <a:rPr lang="ru-RU" sz="3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79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88C83-A99A-408C-BF52-87774130E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1130059"/>
            <a:ext cx="4192437" cy="461513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«Крылья — свобода, только когда раскрыты</a:t>
            </a:r>
            <a:b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полёте, </a:t>
            </a:r>
            <a:b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спиной они — тяжесть.»</a:t>
            </a:r>
            <a:b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228" y="391005"/>
            <a:ext cx="7297544" cy="622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712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88C83-A99A-408C-BF52-87774130E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430" y="5495026"/>
            <a:ext cx="11619781" cy="94934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Родители Марины были интеллигентного происхождения.</a:t>
            </a:r>
            <a:br>
              <a:rPr lang="ru-RU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Отчасти, </a:t>
            </a:r>
            <a:r>
              <a:rPr lang="ru-RU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этот факт обусловил </a:t>
            </a:r>
            <a:r>
              <a:rPr lang="ru-RU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дальнейшую ее </a:t>
            </a:r>
            <a:r>
              <a:rPr lang="ru-RU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судьбу. </a:t>
            </a:r>
            <a:r>
              <a:rPr lang="ru-RU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6494" y="459241"/>
            <a:ext cx="3151905" cy="46760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481" y="552606"/>
            <a:ext cx="3182388" cy="47065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66577" y="4917991"/>
            <a:ext cx="1375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i="1" dirty="0"/>
              <a:t>М.А. </a:t>
            </a:r>
            <a:r>
              <a:rPr lang="ru-RU" i="1" dirty="0" err="1"/>
              <a:t>Мейн</a:t>
            </a:r>
            <a:endParaRPr lang="ru-RU" i="1" dirty="0"/>
          </a:p>
        </p:txBody>
      </p:sp>
      <p:sp>
        <p:nvSpPr>
          <p:cNvPr id="6" name="TextBox 5"/>
          <p:cNvSpPr txBox="1"/>
          <p:nvPr/>
        </p:nvSpPr>
        <p:spPr>
          <a:xfrm>
            <a:off x="7275344" y="4917991"/>
            <a:ext cx="1566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И.В. Цветаев 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167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88C83-A99A-408C-BF52-87774130E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6"/>
            <a:ext cx="5667555" cy="594941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Моим стихам, написанным так рано,</a:t>
            </a:r>
            <a:b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и не знала я, что я - поэт,</a:t>
            </a:r>
            <a:b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Сорвавшимся, как брызги из фонтана,</a:t>
            </a:r>
            <a:b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искры из ракет,</a:t>
            </a:r>
            <a:b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Ворвавшимся, как маленькие черти,</a:t>
            </a:r>
            <a:b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святилище, где сон и фимиам,</a:t>
            </a:r>
            <a:b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Моим стихам о юности и смерти,</a:t>
            </a:r>
            <a:b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Нечитанным стихам! -</a:t>
            </a:r>
            <a:b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Разбросанным в пыли по магазинам</a:t>
            </a:r>
            <a:b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(Где их никто не брал и не берет!),</a:t>
            </a:r>
            <a:b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Моим стихам, как драгоценным винам,</a:t>
            </a:r>
            <a:b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Настанет свой черед.</a:t>
            </a:r>
            <a:b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5306" y="136790"/>
            <a:ext cx="5517358" cy="653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59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1322" b="2534"/>
          <a:stretch/>
        </p:blipFill>
        <p:spPr>
          <a:xfrm>
            <a:off x="3164590" y="304800"/>
            <a:ext cx="5862821" cy="5050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88C83-A99A-408C-BF52-87774130E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732" y="4791809"/>
            <a:ext cx="11500338" cy="1767254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Поэзия — это особая манера воспринимать внешний мир, </a:t>
            </a:r>
            <a:r>
              <a:rPr lang="ru-RU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специальный </a:t>
            </a:r>
            <a:r>
              <a:rPr lang="ru-RU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орган, который просеивает материю и, </a:t>
            </a:r>
            <a:r>
              <a:rPr lang="ru-RU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изменяя, преображает ее. </a:t>
            </a:r>
            <a:r>
              <a:rPr lang="ru-RU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(</a:t>
            </a:r>
            <a:r>
              <a:rPr lang="ru-RU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Флобер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82502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88C83-A99A-408C-BF52-87774130E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3114" y="832450"/>
            <a:ext cx="6328206" cy="5020574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Кто создан из камня, кто создан из глины,-</a:t>
            </a:r>
            <a:b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я серебрюсь и сверкаю!</a:t>
            </a:r>
            <a:b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Мне дело - измена, мне имя - Марина,</a:t>
            </a:r>
            <a:b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 - бренная пена морская.</a:t>
            </a:r>
            <a:b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Кто создан из глины, кто создан из плоти -</a:t>
            </a:r>
            <a:b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 гроб и </a:t>
            </a:r>
            <a:r>
              <a:rPr lang="ru-RU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нагробные</a:t>
            </a:r>
            <a: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плиты...</a:t>
            </a:r>
            <a:b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 купели морской крещена - и в полете</a:t>
            </a:r>
            <a:b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Своем - непрестанно разбита</a:t>
            </a:r>
            <a:r>
              <a:rPr lang="ru-RU" sz="24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91" y="1000663"/>
            <a:ext cx="4995454" cy="4852361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257803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88C83-A99A-408C-BF52-87774130E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24" y="1186282"/>
            <a:ext cx="11136700" cy="44854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меняется в 1917 году</a:t>
            </a:r>
            <a:r>
              <a:rPr lang="ru-RU" sz="4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ru-RU" sz="4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Революция </a:t>
            </a:r>
            <a:r>
              <a:rPr lang="ru-RU" sz="4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приводят Марину в ужас</a:t>
            </a:r>
            <a:r>
              <a:rPr lang="ru-RU" sz="4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ru-RU" sz="4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4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Она </a:t>
            </a:r>
            <a:r>
              <a:rPr lang="ru-RU" sz="4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может смириться с тем</a:t>
            </a:r>
            <a:r>
              <a:rPr lang="ru-RU" sz="4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ru-RU" sz="4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происходит в ее стране</a:t>
            </a:r>
            <a:r>
              <a:rPr lang="ru-RU" sz="4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181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88C83-A99A-408C-BF52-87774130E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190" y="365126"/>
            <a:ext cx="4968814" cy="5621606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«Я живу,</a:t>
            </a:r>
            <a:br>
              <a:rPr lang="ru-RU" sz="3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как другие танцуют: </a:t>
            </a:r>
            <a:br>
              <a:rPr lang="ru-RU" sz="3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—до упоения </a:t>
            </a:r>
            <a:br>
              <a:rPr lang="ru-RU" sz="3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до головокружения </a:t>
            </a:r>
            <a:br>
              <a:rPr lang="ru-RU" sz="3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до тошноты!»</a:t>
            </a:r>
            <a:endParaRPr lang="ru-RU" sz="36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662" y="365126"/>
            <a:ext cx="6425003" cy="6266812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630371366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119</Words>
  <Application>Microsoft Office PowerPoint</Application>
  <PresentationFormat>Широкоэкранный</PresentationFormat>
  <Paragraphs>20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Презентация PowerPoint</vt:lpstr>
      <vt:lpstr>Марина Цветаева — поэтесса Серебряного века.   За годы творчества  успела оставить после себя солидное литературное наследие.   Более десятка сборников стихов и  столько же поэм.</vt:lpstr>
      <vt:lpstr>«Крылья — свобода, только когда раскрыты  в полёте,  за спиной они — тяжесть.» </vt:lpstr>
      <vt:lpstr>Родители Марины были интеллигентного происхождения.  Отчасти, этот факт обусловил дальнейшую ее судьбу.  </vt:lpstr>
      <vt:lpstr>Моим стихам, написанным так рано, Что и не знала я, что я - поэт, Сорвавшимся, как брызги из фонтана, Как искры из ракет, Ворвавшимся, как маленькие черти, В святилище, где сон и фимиам, Моим стихам о юности и смерти, - Нечитанным стихам! - Разбросанным в пыли по магазинам (Где их никто не брал и не берет!), Моим стихам, как драгоценным винам, Настанет свой черед. </vt:lpstr>
      <vt:lpstr>Поэзия — это особая манера воспринимать внешний мир,  специальный орган, который просеивает материю и,  не изменяя, преображает ее.                                                                                                 (Г. Флобер)</vt:lpstr>
      <vt:lpstr>Кто создан из камня, кто создан из глины,- А я серебрюсь и сверкаю! Мне дело - измена, мне имя - Марина, Я - бренная пена морская. Кто создан из глины, кто создан из плоти - Тем гроб и нагробные плиты... - В купели морской крещена - и в полете Своем - непрестанно разбита!</vt:lpstr>
      <vt:lpstr>Все меняется в 1917 году.    Революция приводят Марину в ужас.   Она не может смириться с тем,   что происходит в ее стране.</vt:lpstr>
      <vt:lpstr>«Я живу,  как другие танцуют:  —до упоения  — до головокружения  — до тошноты!»</vt:lpstr>
      <vt:lpstr>Сергей Эфрон  отправляется в эмиграцию.   Цветаева остается одна с двумя детьми. Марина принимает  решение и отдает дочерей в подмосковный приют.   Ариадна выживает.   Ирина умирает от голода, ей было  3 года.</vt:lpstr>
      <vt:lpstr>Дочери Марины Цветаевой Ариадна и Ирина</vt:lpstr>
      <vt:lpstr>В 1922 году поэтесса последовала  за мужем в эмиграцию.   В течение нескольких лет супруги  переезжали из одной страны в другую.   Сергея Эфрона обвиняли в шпионаже.   Дорога домой для него была заказана. </vt:lpstr>
      <vt:lpstr>Сергей Эфрон  с дочерью Ариадной</vt:lpstr>
      <vt:lpstr>В 1937 семья решает вернуться на Родину.  Однако этот шаг становится роковым.   Ариадна была сослана в лагеря на 15 лет.  Сергей Эфрон был расстрелян.</vt:lpstr>
      <vt:lpstr>Едва началась война, Марина Цветаева  с сыном Георгием были эвакуированы в Елабугу.   31 августа сентября 1941 года поэтесса повесилась в доме, куда ее  поселили.</vt:lpstr>
      <vt:lpstr>«Главное понимать – мы все живем в последний раз…»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user</dc:creator>
  <cp:lastModifiedBy>test</cp:lastModifiedBy>
  <cp:revision>19</cp:revision>
  <dcterms:created xsi:type="dcterms:W3CDTF">2021-07-28T13:47:28Z</dcterms:created>
  <dcterms:modified xsi:type="dcterms:W3CDTF">2022-10-19T07:20:37Z</dcterms:modified>
</cp:coreProperties>
</file>