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F3F"/>
    <a:srgbClr val="35A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8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4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2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2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5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5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3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9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5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0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FDA8-48BE-4E29-8EEB-03B52D15E26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5786-2894-40C0-901A-0ECDD350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0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91" y="1064028"/>
            <a:ext cx="4504218" cy="47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5" y="1031240"/>
            <a:ext cx="8013469" cy="5342313"/>
          </a:xfrm>
          <a:prstGeom prst="rect">
            <a:avLst/>
          </a:prstGeom>
        </p:spPr>
      </p:pic>
      <p:sp>
        <p:nvSpPr>
          <p:cNvPr id="5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помещения. Класс</a:t>
            </a:r>
          </a:p>
        </p:txBody>
      </p:sp>
    </p:spTree>
    <p:extLst>
      <p:ext uri="{BB962C8B-B14F-4D97-AF65-F5344CB8AC3E}">
        <p14:creationId xmlns:p14="http://schemas.microsoft.com/office/powerpoint/2010/main" val="60334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654231"/>
            <a:ext cx="5682440" cy="3788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1654232"/>
            <a:ext cx="5682440" cy="3788293"/>
          </a:xfrm>
          <a:prstGeom prst="rect">
            <a:avLst/>
          </a:prstGeom>
        </p:spPr>
      </p:pic>
      <p:sp>
        <p:nvSpPr>
          <p:cNvPr id="6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помещения. Рекреация</a:t>
            </a:r>
          </a:p>
        </p:txBody>
      </p:sp>
    </p:spTree>
    <p:extLst>
      <p:ext uri="{BB962C8B-B14F-4D97-AF65-F5344CB8AC3E}">
        <p14:creationId xmlns:p14="http://schemas.microsoft.com/office/powerpoint/2010/main" val="41601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678"/>
            <a:ext cx="12192000" cy="4580782"/>
          </a:xfrm>
          <a:prstGeom prst="rect">
            <a:avLst/>
          </a:prstGeom>
        </p:spPr>
      </p:pic>
      <p:sp>
        <p:nvSpPr>
          <p:cNvPr id="7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Палитра цветов</a:t>
            </a:r>
          </a:p>
        </p:txBody>
      </p:sp>
    </p:spTree>
    <p:extLst>
      <p:ext uri="{BB962C8B-B14F-4D97-AF65-F5344CB8AC3E}">
        <p14:creationId xmlns:p14="http://schemas.microsoft.com/office/powerpoint/2010/main" val="290218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58" y="1226167"/>
            <a:ext cx="5034742" cy="5034742"/>
          </a:xfrm>
          <a:prstGeom prst="rect">
            <a:avLst/>
          </a:prstGeom>
        </p:spPr>
      </p:pic>
      <p:sp>
        <p:nvSpPr>
          <p:cNvPr id="4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настенного логотипа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7374" y="1226167"/>
            <a:ext cx="45886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Логотип с текстом размещается на свободной стене (на белом фоне). Его размеры соответствуют 950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1145 мм. Размер самого логотипа 680×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570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мм, размер текста 225×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1145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мм (допускается изменение размера при необходимости с сохранением пропорций)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 же на свободном участке стены размещается логотип национального проекта размером 530×640 (допускается изменение размера при необходимости с сохранением пропорций)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89" y="4232864"/>
            <a:ext cx="2015811" cy="1692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74" y="4232864"/>
            <a:ext cx="2433654" cy="20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3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6" y="2329730"/>
            <a:ext cx="3404398" cy="2659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79" y="2099940"/>
            <a:ext cx="3120041" cy="3120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85" y="2099166"/>
            <a:ext cx="3120815" cy="3120815"/>
          </a:xfrm>
          <a:prstGeom prst="rect">
            <a:avLst/>
          </a:prstGeom>
        </p:spPr>
      </p:pic>
      <p:sp>
        <p:nvSpPr>
          <p:cNvPr id="8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Настенные орнаметы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616" y="5137265"/>
            <a:ext cx="3404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Ряд повторяющихся элементов орнаментов можно вписать между однотонным покрытием.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Размер пары орнаментов 185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220 мм, размер одного элемента 115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110 мм.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5979" y="5137264"/>
            <a:ext cx="3120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между рядами с элементами орнаментов 80 мм. Допускается не более 3 рядов подряд.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3759" y="5137264"/>
            <a:ext cx="31200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Круглые элементы разного размера хаотично размещаются на стене. Допускается размещение по высоте как на часть стены, так и на всю высоту стены.</a:t>
            </a:r>
          </a:p>
        </p:txBody>
      </p:sp>
    </p:spTree>
    <p:extLst>
      <p:ext uri="{BB962C8B-B14F-4D97-AF65-F5344CB8AC3E}">
        <p14:creationId xmlns:p14="http://schemas.microsoft.com/office/powerpoint/2010/main" val="9565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01049" y="1193800"/>
            <a:ext cx="5552284" cy="5266267"/>
          </a:xfrm>
          <a:prstGeom prst="rect">
            <a:avLst/>
          </a:prstGeom>
          <a:solidFill>
            <a:srgbClr val="2E8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62" y="716752"/>
            <a:ext cx="7183119" cy="5985933"/>
          </a:xfrm>
          <a:prstGeom prst="rect">
            <a:avLst/>
          </a:prstGeom>
        </p:spPr>
      </p:pic>
      <p:sp>
        <p:nvSpPr>
          <p:cNvPr id="12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стенд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1338349"/>
            <a:ext cx="501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Информационный стенд размещается в рекреации или классе. Он предназначен для наглядного отображения информации</a:t>
            </a:r>
          </a:p>
          <a:p>
            <a:pPr algn="just"/>
            <a:r>
              <a:rPr lang="ru-RU" dirty="0"/>
              <a:t>Размер: 1000×950</a:t>
            </a:r>
          </a:p>
        </p:txBody>
      </p:sp>
    </p:spTree>
    <p:extLst>
      <p:ext uri="{BB962C8B-B14F-4D97-AF65-F5344CB8AC3E}">
        <p14:creationId xmlns:p14="http://schemas.microsoft.com/office/powerpoint/2010/main" val="287229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8" y="2104839"/>
            <a:ext cx="3983967" cy="4001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42" y="2461080"/>
            <a:ext cx="946710" cy="946710"/>
          </a:xfrm>
          <a:prstGeom prst="rect">
            <a:avLst/>
          </a:prstGeom>
        </p:spPr>
      </p:pic>
      <p:pic>
        <p:nvPicPr>
          <p:cNvPr id="1030" name="Picture 6" descr="Напольная плитка Alma Ceramica Marrone GFU04MRN04R 600x600x9мм, цена за упаковк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24" y="2462764"/>
            <a:ext cx="945026" cy="9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ерамогранит Unitile Гермес 40x40 см 1.6 м² цвет белый в Самаре – купить по  низкой цене в интернет-магазине Леруа Мерл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29" y="2487681"/>
            <a:ext cx="962104" cy="9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91" y="4727184"/>
            <a:ext cx="2881510" cy="1921005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Общие принципы оформления помещений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32" y="1852381"/>
            <a:ext cx="2955168" cy="19701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01" y="4187194"/>
            <a:ext cx="2953192" cy="24609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5518" y="1323924"/>
            <a:ext cx="398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Двери с минималистичным дизайном (белые, в цвет стен)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7628" y="1323924"/>
            <a:ext cx="3343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 – плитка с противоскользящей поверхностью, полимерное покрытие или мармолеум (цвет – белый или светло-бежевый)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51025" y="4203964"/>
            <a:ext cx="280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Плинтусы с прямым профилем (белые, в цвет стен)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8632" y="1323924"/>
            <a:ext cx="295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Потолок подвесной или окрашенный в белый цвет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7600" y="3680744"/>
            <a:ext cx="295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Жалюзи вертикальные тканевые или рулонные (цвет – белый)</a:t>
            </a:r>
          </a:p>
        </p:txBody>
      </p:sp>
    </p:spTree>
    <p:extLst>
      <p:ext uri="{BB962C8B-B14F-4D97-AF65-F5344CB8AC3E}">
        <p14:creationId xmlns:p14="http://schemas.microsoft.com/office/powerpoint/2010/main" val="392933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57" y="3529962"/>
            <a:ext cx="3528936" cy="2940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16" y="424726"/>
            <a:ext cx="4341031" cy="3617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28" y="1641404"/>
            <a:ext cx="5285916" cy="44049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34" y="811120"/>
            <a:ext cx="3098727" cy="2582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90" y="3005667"/>
            <a:ext cx="4622800" cy="3852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17" y="3256821"/>
            <a:ext cx="3939053" cy="3282544"/>
          </a:xfrm>
          <a:prstGeom prst="rect">
            <a:avLst/>
          </a:prstGeom>
        </p:spPr>
      </p:pic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Общие принципы оформления помещений</a:t>
            </a:r>
          </a:p>
        </p:txBody>
      </p:sp>
    </p:spTree>
    <p:extLst>
      <p:ext uri="{BB962C8B-B14F-4D97-AF65-F5344CB8AC3E}">
        <p14:creationId xmlns:p14="http://schemas.microsoft.com/office/powerpoint/2010/main" val="348355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" y="1554480"/>
            <a:ext cx="5769725" cy="3846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3" y="1554480"/>
            <a:ext cx="5769725" cy="3846483"/>
          </a:xfrm>
          <a:prstGeom prst="rect">
            <a:avLst/>
          </a:prstGeom>
        </p:spPr>
      </p:pic>
      <p:sp>
        <p:nvSpPr>
          <p:cNvPr id="6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помещения. Класс</a:t>
            </a:r>
          </a:p>
        </p:txBody>
      </p:sp>
    </p:spTree>
    <p:extLst>
      <p:ext uri="{BB962C8B-B14F-4D97-AF65-F5344CB8AC3E}">
        <p14:creationId xmlns:p14="http://schemas.microsoft.com/office/powerpoint/2010/main" val="12555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2" y="1484283"/>
            <a:ext cx="5658753" cy="4715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1" y="1484282"/>
            <a:ext cx="5658752" cy="4715627"/>
          </a:xfrm>
          <a:prstGeom prst="rect">
            <a:avLst/>
          </a:prstGeom>
        </p:spPr>
      </p:pic>
      <p:sp>
        <p:nvSpPr>
          <p:cNvPr id="6" name="Заголовок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6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помещения. Класс</a:t>
            </a:r>
          </a:p>
        </p:txBody>
      </p:sp>
    </p:spTree>
    <p:extLst>
      <p:ext uri="{BB962C8B-B14F-4D97-AF65-F5344CB8AC3E}">
        <p14:creationId xmlns:p14="http://schemas.microsoft.com/office/powerpoint/2010/main" val="1032217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238</Words>
  <Application>Microsoft Macintosh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Палитра цветов</vt:lpstr>
      <vt:lpstr>Размещение настенного логотипа</vt:lpstr>
      <vt:lpstr>Настенные орнаметы</vt:lpstr>
      <vt:lpstr>Информационный стенд</vt:lpstr>
      <vt:lpstr>Общие принципы оформления помещений</vt:lpstr>
      <vt:lpstr>Общие принципы оформления помещений</vt:lpstr>
      <vt:lpstr>Визуализация помещения. Класс</vt:lpstr>
      <vt:lpstr>Визуализация помещения. Класс</vt:lpstr>
      <vt:lpstr>Визуализация помещения. Класс</vt:lpstr>
      <vt:lpstr>Визуализация помещения. Рекреация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Ирина Граб</cp:lastModifiedBy>
  <cp:revision>62</cp:revision>
  <dcterms:created xsi:type="dcterms:W3CDTF">2022-08-10T15:41:09Z</dcterms:created>
  <dcterms:modified xsi:type="dcterms:W3CDTF">2022-09-30T08:01:54Z</dcterms:modified>
</cp:coreProperties>
</file>