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69" r:id="rId5"/>
    <p:sldId id="268" r:id="rId6"/>
    <p:sldId id="266" r:id="rId7"/>
    <p:sldId id="270" r:id="rId8"/>
    <p:sldId id="267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1328068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«Обучение приёмам составления метафоры»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4685248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dirty="0" smtClean="0">
                <a:cs typeface="Times New Roman" panose="02020603050405020304" pitchFamily="18" charset="0"/>
              </a:rPr>
              <a:t>Учитель русского языка и литературы </a:t>
            </a:r>
            <a:r>
              <a:rPr lang="ru-RU" dirty="0" err="1" smtClean="0">
                <a:cs typeface="Times New Roman" panose="02020603050405020304" pitchFamily="18" charset="0"/>
              </a:rPr>
              <a:t>Галушина</a:t>
            </a:r>
            <a:r>
              <a:rPr lang="ru-RU" dirty="0" smtClean="0">
                <a:cs typeface="Times New Roman" panose="02020603050405020304" pitchFamily="18" charset="0"/>
              </a:rPr>
              <a:t> Л.В.</a:t>
            </a:r>
          </a:p>
          <a:p>
            <a:pPr algn="r"/>
            <a:r>
              <a:rPr lang="ru-RU" dirty="0" smtClean="0">
                <a:cs typeface="Times New Roman" panose="02020603050405020304" pitchFamily="18" charset="0"/>
              </a:rPr>
              <a:t>МБОУ ООШ </a:t>
            </a:r>
            <a:r>
              <a:rPr lang="ru-RU" dirty="0" err="1" smtClean="0">
                <a:cs typeface="Times New Roman" panose="02020603050405020304" pitchFamily="18" charset="0"/>
              </a:rPr>
              <a:t>с.Махоново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" y="-196236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39652" y="908720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Алгоритм составления метафор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(вариант приёма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2420889"/>
            <a:ext cx="6552728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.Выбрать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похоже действие объекта или сам объект? С каким объектом можно сравнить? (Имя существительное).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Метафора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пункт 2 (существительное) + пункт 1 (существительное).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Употребить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метафору в предложении.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587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20426"/>
              </p:ext>
            </p:extLst>
          </p:nvPr>
        </p:nvGraphicFramePr>
        <p:xfrm>
          <a:off x="1297305" y="1556792"/>
          <a:ext cx="654939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9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4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0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1.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Ум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Мысли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Чувство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лабиринт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</a:rPr>
                        <a:t>виражи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поток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</a:rPr>
                        <a:t>3.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Лабиринты ума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Виражи мыслей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Поток чувств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</a:rPr>
                        <a:t>4.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u="sng" dirty="0">
                          <a:effectLst/>
                        </a:rPr>
                        <a:t>лабиринтах ума</a:t>
                      </a:r>
                      <a:r>
                        <a:rPr lang="ru-RU" sz="2000" dirty="0">
                          <a:effectLst/>
                        </a:rPr>
                        <a:t> сложно разобраться.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За </a:t>
                      </a:r>
                      <a:r>
                        <a:rPr lang="ru-RU" sz="2000" u="sng" dirty="0">
                          <a:effectLst/>
                        </a:rPr>
                        <a:t>виражами мыслей</a:t>
                      </a:r>
                      <a:r>
                        <a:rPr lang="ru-RU" sz="2000" dirty="0">
                          <a:effectLst/>
                        </a:rPr>
                        <a:t> интересно наблюдать.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</a:rPr>
                        <a:t>В </a:t>
                      </a:r>
                      <a:r>
                        <a:rPr lang="ru-RU" sz="2000" u="sng" dirty="0">
                          <a:effectLst/>
                        </a:rPr>
                        <a:t>потоке чувств</a:t>
                      </a:r>
                      <a:r>
                        <a:rPr lang="ru-RU" sz="2000" dirty="0">
                          <a:effectLst/>
                        </a:rPr>
                        <a:t>, в смятении душевном проходят дни, идут года.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5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" y="-32458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87624" y="908720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Алгоритм составления метафор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V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1992451"/>
            <a:ext cx="662473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Выбрать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объект.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Основное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качество, свойство (имя прилагательное)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Имя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прилагательное преобразовать в имя существительное.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Сравнение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другим объектом, где свойство ярко выражено.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Метафора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пункт 3 (существительное) + пункт 4 (существительное).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Употребить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метафору в предложении.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28685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" y="0"/>
            <a:ext cx="9144000" cy="685800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782339"/>
              </p:ext>
            </p:extLst>
          </p:nvPr>
        </p:nvGraphicFramePr>
        <p:xfrm>
          <a:off x="1320799" y="1268760"/>
          <a:ext cx="6661151" cy="4476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3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Чай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Серьги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Занавеска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бодрый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блестящие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пёстрая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бодрость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Блеск, сияние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пестрота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 утрам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словно звёзды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как у полянки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Бодрость утра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Блеск, сияние  </a:t>
                      </a:r>
                      <a:r>
                        <a:rPr lang="ru-RU" sz="1800" dirty="0">
                          <a:effectLst/>
                        </a:rPr>
                        <a:t>звёзд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Пестрота полянки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Бодрость утра  вдохновляет на весь день.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ушах у юной красавицы сияние звёзд.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Окно раскрылось, и свежий ветер закружил пестроту полянки у меня на глазах.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6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1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03648" y="2132856"/>
            <a:ext cx="6840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Хорошего дня!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0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31640" y="1430625"/>
            <a:ext cx="7200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Тихо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я в тёмные кудри вплетаю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Тайный стихов драгоценный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алмаз.»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А.А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Блок</a:t>
            </a:r>
          </a:p>
          <a:p>
            <a:pPr algn="just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Метафора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творит волшебство,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преображает обыкновенное 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при-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вычное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чудо, создаёт сказку…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9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71600" y="3155246"/>
            <a:ext cx="67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  <a:r>
              <a:rPr lang="ru-RU" alt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перенесение 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свойств одного предмета на другой на основании признака, общего для обеих 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составляющих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71600" y="1656577"/>
            <a:ext cx="71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</a:p>
          <a:p>
            <a:pPr>
              <a:spcBef>
                <a:spcPct val="0"/>
              </a:spcBef>
            </a:pP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ru-RU" alt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–пере - + </a:t>
            </a:r>
            <a:r>
              <a:rPr lang="ru-RU" altLang="ru-RU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форо</a:t>
            </a:r>
            <a:r>
              <a:rPr lang="ru-RU" altLang="ru-RU" sz="3200" b="1" i="1" dirty="0">
                <a:latin typeface="Times New Roman" pitchFamily="18" charset="0"/>
                <a:cs typeface="Times New Roman" pitchFamily="18" charset="0"/>
              </a:rPr>
              <a:t> – несу </a:t>
            </a:r>
            <a:r>
              <a:rPr lang="ru-RU" altLang="ru-RU" sz="3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7" y="2439329"/>
            <a:ext cx="6760741" cy="3437944"/>
          </a:xfrm>
        </p:spPr>
        <p:txBody>
          <a:bodyPr>
            <a:normAutofit fontScale="40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ru-RU" sz="4200" dirty="0" smtClean="0"/>
              <a:t>1)   Выбрать </a:t>
            </a:r>
            <a:r>
              <a:rPr lang="ru-RU" sz="4200" dirty="0"/>
              <a:t>объект.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4200" dirty="0" smtClean="0"/>
              <a:t>2)   Действие </a:t>
            </a:r>
            <a:r>
              <a:rPr lang="ru-RU" sz="4200" dirty="0"/>
              <a:t>объекта. Что делает?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4200" dirty="0" smtClean="0"/>
              <a:t>3)   На </a:t>
            </a:r>
            <a:r>
              <a:rPr lang="ru-RU" sz="4200" dirty="0"/>
              <a:t>что похож? С чем можно сравнить? Сравниваем по характерному признаку.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4200" dirty="0" smtClean="0"/>
              <a:t>4)   Где </a:t>
            </a:r>
            <a:r>
              <a:rPr lang="ru-RU" sz="4200" dirty="0"/>
              <a:t>находится объект? Назвать место, где располагается объект или где происходит действие.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4200" dirty="0" smtClean="0"/>
              <a:t>5)   Метафора</a:t>
            </a:r>
            <a:r>
              <a:rPr lang="ru-RU" sz="4200" dirty="0"/>
              <a:t>: пункт 4 (можно преобразовать в прилагательное) + пункт 3 (существительное).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4200" dirty="0" smtClean="0"/>
              <a:t>6)   Употребить </a:t>
            </a:r>
            <a:r>
              <a:rPr lang="ru-RU" sz="4200" dirty="0"/>
              <a:t>метафору в предложении.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46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9612" y="1001818"/>
            <a:ext cx="71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Алгоритм составления метафор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en-US" sz="3200" b="1" i="1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3200" b="1" dirty="0"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1242" y="2235161"/>
            <a:ext cx="3353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sz="2400" dirty="0" smtClean="0"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19196" y="2208496"/>
            <a:ext cx="3353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sz="2400" dirty="0" smtClean="0"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80793" y="2208496"/>
            <a:ext cx="66240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Выбрать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Действие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объекта. Что делает?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похож? С чем можно сравнить? Сравниваем по характерному признаку.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Где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находится объект? Назвать место, где располагается объект или где происходит действие.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Метафора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пункт 4 (можно преобразовать в прилагательное) + пункт 3 (существительное).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Употребить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метафору в предложении.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2564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064" y="-6080"/>
            <a:ext cx="9577064" cy="6858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25052" y="1988840"/>
            <a:ext cx="6840760" cy="35283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ru-RU" sz="800" b="1" dirty="0" smtClean="0">
              <a:ea typeface="Calibri" panose="020F0502020204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04947" y="567079"/>
            <a:ext cx="586224" cy="4777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13063"/>
              </p:ext>
            </p:extLst>
          </p:nvPr>
        </p:nvGraphicFramePr>
        <p:xfrm>
          <a:off x="1069772" y="1268760"/>
          <a:ext cx="6751319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Дождь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Окно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Радуга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льёт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распахнуть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растянулась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слёзы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око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семицветный мост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небо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комната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небосклон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Небесные слёзы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Комнатное око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Семицветный мост на небосклоне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</a:rPr>
                        <a:t>Небесные слёзы</a:t>
                      </a:r>
                      <a:r>
                        <a:rPr lang="ru-RU" sz="1600">
                          <a:effectLst/>
                        </a:rPr>
                        <a:t> льются весь день.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 </a:t>
                      </a:r>
                      <a:r>
                        <a:rPr lang="ru-RU" sz="1600" u="sng">
                          <a:effectLst/>
                        </a:rPr>
                        <a:t>комнатное око распахнула</a:t>
                      </a:r>
                      <a:r>
                        <a:rPr lang="ru-RU" sz="1600">
                          <a:effectLst/>
                        </a:rPr>
                        <a:t>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 краски дня мне брызнули в лицо!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 аромат природы вновь вдохнула.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 счастьем жизнь наполнилась легко!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На небосклоне семицветный мост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Растянулся во весь рост.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 на зеркале земли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Отражаются огни!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70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3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24053" y="126876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Алгоритм составления метафор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2564904"/>
            <a:ext cx="62803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Основан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приёме. Метафора: пункт 5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приём).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Преобразовать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словосочетание, построенное на основе согласования, в синонимичное словосочетание со способом связи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управление.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Употребить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метафору в предложении.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21942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99592" y="1138237"/>
            <a:ext cx="775749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4000" dirty="0">
              <a:solidFill>
                <a:srgbClr val="FFFF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4000" dirty="0" smtClean="0">
              <a:solidFill>
                <a:srgbClr val="FFFF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4000" dirty="0">
              <a:solidFill>
                <a:srgbClr val="FFFF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4000" dirty="0" smtClean="0">
              <a:solidFill>
                <a:srgbClr val="FFFF00"/>
              </a:solidFill>
              <a:latin typeface="+mn-lt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 dirty="0" smtClean="0">
              <a:solidFill>
                <a:srgbClr val="FFFF00"/>
              </a:solidFill>
              <a:latin typeface="+mn-lt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AutoShape 2" descr="https://img2.freepng.ru/20181130/wqq/kisspng-clip-art-kettle-boiling-openclipart-free-content-physical-science-chapter-3-test-the-characterist-5c00e02fd68585.918315581543561263878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73428"/>
              </p:ext>
            </p:extLst>
          </p:nvPr>
        </p:nvGraphicFramePr>
        <p:xfrm>
          <a:off x="1323623" y="1376772"/>
          <a:ext cx="6909430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8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3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Небесные слёзы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2.  Слёзы </a:t>
                      </a:r>
                      <a:r>
                        <a:rPr lang="ru-RU" sz="1600" dirty="0">
                          <a:effectLst/>
                        </a:rPr>
                        <a:t>неба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sng" dirty="0" smtClean="0">
                          <a:effectLst/>
                        </a:rPr>
                        <a:t>3. Слёзы </a:t>
                      </a:r>
                      <a:r>
                        <a:rPr lang="ru-RU" sz="1600" u="sng" dirty="0">
                          <a:effectLst/>
                        </a:rPr>
                        <a:t>неба</a:t>
                      </a:r>
                      <a:r>
                        <a:rPr lang="ru-RU" sz="1600" dirty="0">
                          <a:effectLst/>
                        </a:rPr>
                        <a:t> солнце вытирает.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Тротуарное зеркало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Зеркало тротуара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sng">
                          <a:effectLst/>
                        </a:rPr>
                        <a:t>В зеркале тротуара</a:t>
                      </a:r>
                      <a:r>
                        <a:rPr lang="ru-RU" sz="1600">
                          <a:effectLst/>
                        </a:rPr>
                        <a:t> видны облака.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Золотая россыпь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Россыпь золота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Россыпь золота</a:t>
                      </a:r>
                      <a:r>
                        <a:rPr lang="ru-RU" sz="1600" dirty="0">
                          <a:effectLst/>
                        </a:rPr>
                        <a:t> на листве переливается огнями.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Дневные краски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Небесный костёр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Природный аромат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4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187624" y="1124744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Алгоритм составления метафор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13900" y="2564904"/>
            <a:ext cx="698477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Выбрать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Действие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объекта. Что делает? С чем можно сравнить?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Употребить в переносном значении.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Метафора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пункт 2 (глагол) + пункт 1 (имя существительное).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Употребить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метафору в предложении.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11326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40446"/>
              </p:ext>
            </p:extLst>
          </p:nvPr>
        </p:nvGraphicFramePr>
        <p:xfrm>
          <a:off x="1547664" y="1711356"/>
          <a:ext cx="6450526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Печаль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Сердце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Перен.:  льётся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Перен.:  горит, пылает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Льётся печаль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Сердце горит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 </a:t>
                      </a:r>
                      <a:r>
                        <a:rPr lang="ru-RU" sz="2000" u="sng">
                          <a:effectLst/>
                        </a:rPr>
                        <a:t>льётся печаль</a:t>
                      </a:r>
                      <a:r>
                        <a:rPr lang="ru-RU" sz="2000">
                          <a:effectLst/>
                        </a:rPr>
                        <a:t> из моей души.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Сердце горит</a:t>
                      </a:r>
                      <a:r>
                        <a:rPr lang="ru-RU" sz="2000" dirty="0">
                          <a:effectLst/>
                        </a:rPr>
                        <a:t> для людей и для жизни.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3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679</TotalTime>
  <Words>726</Words>
  <Application>Microsoft Office PowerPoint</Application>
  <PresentationFormat>Экран (4:3)</PresentationFormat>
  <Paragraphs>159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Euge</cp:lastModifiedBy>
  <cp:revision>63</cp:revision>
  <dcterms:created xsi:type="dcterms:W3CDTF">2022-04-02T08:25:17Z</dcterms:created>
  <dcterms:modified xsi:type="dcterms:W3CDTF">2023-03-02T14:54:16Z</dcterms:modified>
</cp:coreProperties>
</file>