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1"/>
  </p:notesMasterIdLst>
  <p:sldIdLst>
    <p:sldId id="286" r:id="rId2"/>
    <p:sldId id="314" r:id="rId3"/>
    <p:sldId id="268" r:id="rId4"/>
    <p:sldId id="288" r:id="rId5"/>
    <p:sldId id="289" r:id="rId6"/>
    <p:sldId id="293" r:id="rId7"/>
    <p:sldId id="294" r:id="rId8"/>
    <p:sldId id="290" r:id="rId9"/>
    <p:sldId id="284" r:id="rId10"/>
    <p:sldId id="300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3" r:id="rId19"/>
    <p:sldId id="31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8B2D-6119-4206-BB61-7314D28FA4F7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DAAD7-E0D4-4F6C-83F8-76F65630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D185F05-BF29-49D0-A446-5A06899857F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9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CCCFEB-A731-408E-A046-3BAE7F865B8E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9A611-70BE-4F1E-8CAE-B61A03830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946" y="2273210"/>
            <a:ext cx="10363200" cy="29782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Расскажи мне – и я забуду;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>покажи мне – и я запомню;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>вовлеки меня – и я научусь.</a:t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b="0" dirty="0" smtClean="0"/>
              <a:t>(Китайская пословица)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70186"/>
          </a:xfrm>
        </p:spPr>
        <p:txBody>
          <a:bodyPr>
            <a:noAutofit/>
          </a:bodyPr>
          <a:lstStyle/>
          <a:p>
            <a:pPr algn="l"/>
            <a:r>
              <a:rPr lang="ru-RU" sz="3600" u="sng" dirty="0" smtClean="0">
                <a:solidFill>
                  <a:srgbClr val="C00000"/>
                </a:solidFill>
              </a:rPr>
              <a:t>1 шаг: </a:t>
            </a:r>
            <a:r>
              <a:rPr lang="ru-RU" sz="3600" i="1" dirty="0" smtClean="0">
                <a:solidFill>
                  <a:srgbClr val="C00000"/>
                </a:solidFill>
              </a:rPr>
              <a:t>повторить теорию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u="sng" dirty="0" smtClean="0">
                <a:solidFill>
                  <a:srgbClr val="C00000"/>
                </a:solidFill>
              </a:rPr>
              <a:t>2 шаг: </a:t>
            </a:r>
            <a:r>
              <a:rPr lang="ru-RU" sz="3600" i="1" dirty="0" smtClean="0">
                <a:solidFill>
                  <a:srgbClr val="C00000"/>
                </a:solidFill>
              </a:rPr>
              <a:t>научиться легко находить данное средство в тексте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88841"/>
            <a:ext cx="10972800" cy="413732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dirty="0"/>
              <a:t>Ф</a:t>
            </a:r>
            <a:r>
              <a:rPr lang="ru-RU" sz="3200" dirty="0" smtClean="0"/>
              <a:t>разеологизм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272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Как найти </a:t>
            </a:r>
            <a:r>
              <a:rPr lang="ru-RU" b="1" dirty="0" smtClean="0">
                <a:solidFill>
                  <a:srgbClr val="C00000"/>
                </a:solidFill>
              </a:rPr>
              <a:t>фразеологизм?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52737"/>
            <a:ext cx="10972800" cy="5073427"/>
          </a:xfrm>
        </p:spPr>
        <p:txBody>
          <a:bodyPr>
            <a:normAutofit/>
          </a:bodyPr>
          <a:lstStyle/>
          <a:p>
            <a:r>
              <a:rPr lang="ru-RU" b="1" dirty="0" smtClean="0"/>
              <a:t>Фразеологизм</a:t>
            </a:r>
            <a:r>
              <a:rPr lang="ru-RU" dirty="0" smtClean="0"/>
              <a:t>-это </a:t>
            </a:r>
            <a:r>
              <a:rPr lang="ru-RU" b="1" dirty="0" smtClean="0"/>
              <a:t>устойчивое </a:t>
            </a:r>
            <a:r>
              <a:rPr lang="ru-RU" dirty="0" smtClean="0"/>
              <a:t>сочетание слов. Мы не можем, употребляя его, заменить одно слово другим, иначе это уже будет не фразеологизм.</a:t>
            </a:r>
          </a:p>
          <a:p>
            <a:r>
              <a:rPr lang="ru-RU" dirty="0" smtClean="0"/>
              <a:t>Находя фразеологизм, какие слова вы слышали или употребляли в таком словосочетании.</a:t>
            </a:r>
          </a:p>
          <a:p>
            <a:r>
              <a:rPr lang="ru-RU" dirty="0" smtClean="0"/>
              <a:t>Фразеологизмы-это особенность русского языка. Часто их трудно перевести на другие языки, можно изменить смысл. Ведь значение фразеологизмов- </a:t>
            </a:r>
            <a:r>
              <a:rPr lang="ru-RU" b="1" dirty="0" smtClean="0"/>
              <a:t>переносное.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75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371" y="188641"/>
            <a:ext cx="109728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Фразеологический зверинец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Хитёр как   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Труслив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Голоден как 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Здоров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Изворотлив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Надут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Нем как 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Грязный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Упрям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Болтлив как</a:t>
            </a:r>
          </a:p>
          <a:p>
            <a:pPr>
              <a:lnSpc>
                <a:spcPct val="9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Колючий как</a:t>
            </a:r>
          </a:p>
          <a:p>
            <a:pPr>
              <a:lnSpc>
                <a:spcPct val="90000"/>
              </a:lnSpc>
            </a:pPr>
            <a:endParaRPr lang="ru-RU" sz="1400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91251" y="1628776"/>
            <a:ext cx="53848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Ёж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Бык 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</a:rPr>
              <a:t>Волк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Заяц 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Свинья 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Индюк 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Уж 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 err="1">
                <a:solidFill>
                  <a:srgbClr val="002060"/>
                </a:solidFill>
              </a:rPr>
              <a:t>Осёл</a:t>
            </a: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</a:rPr>
              <a:t>Сорока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Лиса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Рыба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5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8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332656"/>
            <a:ext cx="10177129" cy="15632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Подбери синонимы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39350" y="2060848"/>
            <a:ext cx="11713301" cy="446449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400" dirty="0"/>
              <a:t>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хоть пруд пруди 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глаза глядят</a:t>
            </a:r>
          </a:p>
          <a:p>
            <a:pPr>
              <a:buNone/>
            </a:pP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кто во что горазд                            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двух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шагах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как снег на голову                            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куры не клюют</a:t>
            </a:r>
          </a:p>
          <a:p>
            <a:pPr>
              <a:buNone/>
            </a:pP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 ни рыба ни мясо                        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   4) кто в лес, кто по дрова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рукой подать                                      5) как гром среди ясного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неба</a:t>
            </a:r>
          </a:p>
          <a:p>
            <a:pPr>
              <a:buNone/>
            </a:pP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куда ноги несут                                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ни то ни сё</a:t>
            </a:r>
          </a:p>
          <a:p>
            <a:pPr>
              <a:buNone/>
            </a:pP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с пустыми руками                        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приводить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>
              <a:buNone/>
            </a:pP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бешенство</a:t>
            </a:r>
            <a:endParaRPr lang="ru-RU" sz="5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ни кровинки в лице                    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несолоно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хлебавши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доводить до белого каления    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как мел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499" y="404664"/>
            <a:ext cx="8683348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нужное слово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1371" y="2060848"/>
            <a:ext cx="11329259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Заяц, кот, козёл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наплакал; 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медвежья, собачья, волчья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услуга; знает 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кошка, лиса, собака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чьё мясо съела; открыть 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Африку, Америку, Австралию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биться головой об 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пол, стену, дверь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как мёртвому 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банки, припарки, горчичники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8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383" y="692696"/>
            <a:ext cx="10547019" cy="1440160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диктант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27381" y="1988840"/>
            <a:ext cx="11233248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задних …; брать себя в …; бросать слова на …;взять голыми  …; водить за …; не разольёшь …;  вывести на чистую …; делать из мухи …; держать язык за …; держать камень за …;  ждать у моря …; за тридевять …; зарубить себе на …;  гроша медного не …;  днём с огнём не …;  в ежовых рукавицах …; палец о палец не … ; впросак ….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Она может болеть, если кто-то испытывает тревогу, страдания; может быть не на месте, если кто-то чувствует себя неспокойно; с нее может камень свалиться, если кто-то почувствует облегчение; на ней могут кошки скрести, если кто-то тоскует, грустит; в нее можно плюнуть, если кого-то оскорбить; наконец она может уйти в пятки, если кто-то испытает сильный страх.  </a:t>
            </a:r>
          </a:p>
          <a:p>
            <a:r>
              <a:rPr lang="ru-RU" dirty="0" smtClean="0"/>
              <a:t>«Она может быть садовой у несообразительного, невнимательного, медлительного человека; у умного, сообразительного она будет на плечах; она может пойти кругом, если у кого-либо теряется способность ясно соображать от множества дел, забот; ее можно повесить, если прийти в сильное уныние, в отчаяние; наконец она может быть ветреной у легкомысленного, ненадежного человека»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Отгадай фразеологическую загадку.</a:t>
            </a:r>
            <a:r>
              <a:rPr lang="ru-RU" i="1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УШИ: Держать ушки на макушке, Держать ухо востро, В одно ухо влетает, в другое вылетает, Медведь на ухо наступил, Режет ухо, Вешать лапшу на уши, Тугой на ухо, До ушей краснеть, Слушать вполуха (одним ухом), По уши в грязи, За уши не оттащишь, Влюблен по уши, За ушами трещит, Уши вянут, Не видать, как своих ушей ,Навострить ухо, Греть уши, Прожужжать все уши и др.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РУКИ: Золотые руки, Рукой подать, Горит в руках, С протянутой рукой, Нечист на руку, Умывать руки, Чужими руками загребать жар, Сходить с рук, Махнуть рукой, На скорую руку, Опускать руки, Положа руку на сердце, Сидеть, сложа руки, Отбился от рук, Руки чешутся, Подвернуться под руку ,Не покладая рук, Рука не поднимается, С пустыми руками, Разводить руками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Вспомните как можно больше фразеологизмов со словами «УШИ» и «Руки».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Зима уходит понемногу,</a:t>
            </a:r>
            <a:br>
              <a:rPr lang="ru-RU" dirty="0" smtClean="0"/>
            </a:br>
            <a:r>
              <a:rPr lang="ru-RU" dirty="0" smtClean="0"/>
              <a:t>Свои владенья покидая,</a:t>
            </a:r>
            <a:br>
              <a:rPr lang="ru-RU" dirty="0" smtClean="0"/>
            </a:br>
            <a:r>
              <a:rPr lang="ru-RU" dirty="0" smtClean="0"/>
              <a:t>Даёт весне, теплу дорогу</a:t>
            </a:r>
            <a:br>
              <a:rPr lang="ru-RU" dirty="0" smtClean="0"/>
            </a:br>
            <a:r>
              <a:rPr lang="ru-RU" dirty="0" smtClean="0"/>
              <a:t>И первых птиц прилёт встречает...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впереди — 8 марта —</a:t>
            </a:r>
            <a:br>
              <a:rPr lang="ru-RU" dirty="0" smtClean="0"/>
            </a:br>
            <a:r>
              <a:rPr lang="ru-RU" dirty="0" smtClean="0"/>
              <a:t>Законный день прекрасных дам.</a:t>
            </a:r>
            <a:br>
              <a:rPr lang="ru-RU" dirty="0" smtClean="0"/>
            </a:br>
            <a:r>
              <a:rPr lang="ru-RU" dirty="0" smtClean="0"/>
              <a:t>Цветов плывут пусть ароматы</a:t>
            </a:r>
            <a:br>
              <a:rPr lang="ru-RU" dirty="0" smtClean="0"/>
            </a:br>
            <a:r>
              <a:rPr lang="ru-RU" dirty="0" smtClean="0"/>
              <a:t>По улицам и всем домам.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Заранее хочу поздравить</a:t>
            </a:r>
            <a:br>
              <a:rPr lang="ru-RU" dirty="0" smtClean="0"/>
            </a:br>
            <a:r>
              <a:rPr lang="ru-RU" dirty="0" smtClean="0"/>
              <a:t>Всех нежных и прекрасных  женщин.</a:t>
            </a:r>
            <a:br>
              <a:rPr lang="ru-RU" dirty="0" smtClean="0"/>
            </a:br>
            <a:r>
              <a:rPr lang="ru-RU" dirty="0" smtClean="0"/>
              <a:t>Пускай у умниц и красавиц</a:t>
            </a:r>
            <a:br>
              <a:rPr lang="ru-RU" dirty="0" smtClean="0"/>
            </a:br>
            <a:r>
              <a:rPr lang="ru-RU" dirty="0" smtClean="0"/>
              <a:t>Поменьше будет огорчений!</a:t>
            </a:r>
            <a:endParaRPr lang="ru-RU" dirty="0"/>
          </a:p>
        </p:txBody>
      </p:sp>
      <p:pic>
        <p:nvPicPr>
          <p:cNvPr id="6" name="Содержимое 5" descr="cvety-detyam-060722-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9905" y="2020961"/>
            <a:ext cx="3704167" cy="27781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7"/>
            <a:ext cx="10972800" cy="4641311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Максимихина</a:t>
            </a:r>
            <a:r>
              <a:rPr lang="ru-RU" dirty="0" smtClean="0"/>
              <a:t> Наталья Геннадьевна</a:t>
            </a:r>
          </a:p>
          <a:p>
            <a:r>
              <a:rPr lang="ru-RU" dirty="0" smtClean="0"/>
              <a:t>МБОУ ООШ </a:t>
            </a:r>
            <a:r>
              <a:rPr lang="ru-RU" dirty="0" err="1" smtClean="0"/>
              <a:t>с.Коробовка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Грязинский</a:t>
            </a:r>
            <a:r>
              <a:rPr lang="ru-RU" dirty="0" smtClean="0"/>
              <a:t> муниципальный район </a:t>
            </a:r>
          </a:p>
          <a:p>
            <a:r>
              <a:rPr lang="ru-RU" smtClean="0"/>
              <a:t>Липецкая область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6283" y="1604142"/>
            <a:ext cx="6887361" cy="37815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Методы и приемы работы над изобразительными средствами языка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 ходе подготовки к заданию №7 ОГЭ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 русскому языку.</a:t>
            </a:r>
            <a:endParaRPr lang="ru-RU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34061" y="4356151"/>
            <a:ext cx="5813571" cy="118897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Учитель\OneDrive\Рабочий стол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756" y="2090956"/>
            <a:ext cx="4858158" cy="2732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4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157 вариантах задания №7, опубликованных в ОБЗ на сайте ФИПИ встречаются: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" y="1879134"/>
            <a:ext cx="10972800" cy="4488110"/>
          </a:xfrm>
        </p:spPr>
        <p:txBody>
          <a:bodyPr/>
          <a:lstStyle/>
          <a:p>
            <a:r>
              <a:rPr lang="ru-RU" dirty="0" smtClean="0"/>
              <a:t>Метафора (42 варианта) </a:t>
            </a:r>
          </a:p>
          <a:p>
            <a:r>
              <a:rPr lang="ru-RU" dirty="0" smtClean="0"/>
              <a:t>Фразеологизмы (40 вариантов) </a:t>
            </a:r>
          </a:p>
          <a:p>
            <a:r>
              <a:rPr lang="ru-RU" dirty="0" smtClean="0"/>
              <a:t>Эпитеты (31 вариант) </a:t>
            </a:r>
          </a:p>
          <a:p>
            <a:r>
              <a:rPr lang="ru-RU" dirty="0" smtClean="0"/>
              <a:t>Сравнение (28 вариантов) +сравнительный оборот (4 варианта)</a:t>
            </a:r>
          </a:p>
          <a:p>
            <a:r>
              <a:rPr lang="ru-RU" dirty="0" smtClean="0"/>
              <a:t>Олицетворение (7 вариантов) </a:t>
            </a:r>
          </a:p>
          <a:p>
            <a:r>
              <a:rPr lang="ru-RU" dirty="0" smtClean="0"/>
              <a:t>Антитеза, противопоставление, ирония, просторечная лексика, разговорные слова (по 1 варианту)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Укажите предложение, в котором средством выразительности речи является фразеологизм(метафора, эпитет, сравнение, олицетворение).</a:t>
            </a:r>
            <a:endParaRPr lang="ru-RU" dirty="0" smtClean="0"/>
          </a:p>
          <a:p>
            <a:r>
              <a:rPr lang="ru-RU" dirty="0" smtClean="0"/>
              <a:t> 	Для успешного выполнения седьмого задания по русскому языку необходимо хорошо знать изобразительно-выразительные средства русского языка.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формулируется так: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276" y="122323"/>
            <a:ext cx="9601196" cy="873964"/>
          </a:xfrm>
        </p:spPr>
        <p:txBody>
          <a:bodyPr/>
          <a:lstStyle/>
          <a:p>
            <a:r>
              <a:rPr lang="ru-RU" b="1" dirty="0" smtClean="0"/>
              <a:t>Определения тропов 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78111"/>
              </p:ext>
            </p:extLst>
          </p:nvPr>
        </p:nvGraphicFramePr>
        <p:xfrm>
          <a:off x="327547" y="900753"/>
          <a:ext cx="11518710" cy="564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1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93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Троп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1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Эпитет 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Яркое образное определение 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льется чистая лазурь </a:t>
                      </a: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отдыхающее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 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34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Олицетворение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Наделение неживых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существ свойствами живых: даром речи, способностью мыслить и чувствовать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Деревца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нагнувшись ко мне, 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протянули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тонкие руки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14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Метафора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Переносное значение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слова, основанное на сходстве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«...За Кремлем 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горит заря</a:t>
                      </a:r>
                      <a:r>
                        <a:rPr lang="ru-RU" sz="2000" b="0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туманная...»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56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Сопоставление предметов и явлений по сходству . 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может быть выражено: </a:t>
                      </a:r>
                      <a:r>
                        <a:rPr lang="ru-RU" sz="2000" b="0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союзами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как, точно, словно, будто, как будто и т. д.; </a:t>
                      </a:r>
                      <a:r>
                        <a:rPr lang="ru-RU" sz="2000" b="0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словами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«похож, подобен, похожий, подобный, походит, напоминает, наподобие, вроде и др.; </a:t>
                      </a:r>
                      <a:r>
                        <a:rPr lang="ru-RU" sz="2000" b="0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существительными</a:t>
                      </a:r>
                      <a:r>
                        <a:rPr lang="ru-RU" sz="2000" b="0" i="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творительном падеже</a:t>
                      </a:r>
                      <a:endParaRPr lang="ru-RU" sz="20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«...Я сам, 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зверь</a:t>
                      </a:r>
                      <a:r>
                        <a:rPr lang="ru-RU" sz="2000" b="0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был чужд людей </a:t>
                      </a:r>
                    </a:p>
                    <a:p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полз, и прятался, 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змей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 </a:t>
                      </a:r>
                    </a:p>
                    <a:p>
                      <a:endParaRPr lang="ru-RU" sz="2000" b="0" i="0" dirty="0" smtClean="0">
                        <a:solidFill>
                          <a:srgbClr val="1A1A1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«Подвал,</a:t>
                      </a:r>
                      <a:r>
                        <a:rPr lang="ru-RU" sz="2000" b="0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похожий</a:t>
                      </a:r>
                      <a:r>
                        <a:rPr lang="ru-RU" sz="2000" b="1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пещеру»</a:t>
                      </a:r>
                    </a:p>
                    <a:p>
                      <a:endParaRPr lang="ru-RU" sz="2000" b="0" i="0" dirty="0" smtClean="0">
                        <a:solidFill>
                          <a:srgbClr val="1A1A1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Зелеными облаками и неправильными </a:t>
                      </a:r>
                      <a:r>
                        <a:rPr lang="ru-RU" sz="2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трепетолистными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куполами</a:t>
                      </a:r>
                      <a:r>
                        <a:rPr lang="ru-RU" sz="20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лежали на небесном горизонте соединенные вершины разросшихся на свободе дерев»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100848"/>
              </p:ext>
            </p:extLst>
          </p:nvPr>
        </p:nvGraphicFramePr>
        <p:xfrm>
          <a:off x="518615" y="546100"/>
          <a:ext cx="11204812" cy="577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0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320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Гипербола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Чрезмерное преувеличение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Он, видно, так и 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родился на свет уже совершенно готовым, в вицмундире и с лысиной на голове»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20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Литота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Чрезмерное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преуменьшение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Генералы 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даже слов никаких не знали</a:t>
                      </a:r>
                      <a:r>
                        <a:rPr lang="ru-RU" sz="2400" b="0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0" i="0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кроме: «Примите уверение в совершенном моем почтении и преданности»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20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Фразеологизм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Устойчивое словосочетание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Обломов был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 своей тарелке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20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Ирония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Скрытая насмешка,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притворство, осмеяние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Отколе,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умная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бредешь ты, голова? (обращение к ослу в басне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И.А. Крылова).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3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Внимательно прочитайте задание, выделив для себя, какое именно средство выразительности необходимо найти.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Для выполнения задания  достаточно знать следующие термины: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метафора, олицетворение, эпитет, гипербола, сравнительный оборот, сравнение, фразеологизм, литота.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В зависимости от искомого средства выразительности можно подобрать стратегию анализа предложений.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вам необходимо найти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Мы знаем, что эпитет – это образное определение. Само толкование термина подсказывает, что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необходимо каждое определение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переносном значении.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нужно найти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метафору или фразеологизм,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анализируйте словосочетания в предложении.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ищете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или сравнительный оборот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смотрите на внешние признаки: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союзы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ищите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«похож, подобен»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в форме Т.п.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15" y="1444752"/>
            <a:ext cx="1091184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Задумчиво </a:t>
            </a:r>
          </a:p>
          <a:p>
            <a:r>
              <a:rPr lang="ru-RU" dirty="0" smtClean="0"/>
              <a:t>2. С удовольствием </a:t>
            </a:r>
          </a:p>
          <a:p>
            <a:r>
              <a:rPr lang="ru-RU" dirty="0" smtClean="0"/>
              <a:t>3. С гордостью</a:t>
            </a:r>
          </a:p>
          <a:p>
            <a:r>
              <a:rPr lang="ru-RU" dirty="0" smtClean="0"/>
              <a:t>4. Ласково </a:t>
            </a:r>
          </a:p>
          <a:p>
            <a:r>
              <a:rPr lang="ru-RU" dirty="0" smtClean="0"/>
              <a:t>5. Грустно</a:t>
            </a:r>
          </a:p>
          <a:p>
            <a:r>
              <a:rPr lang="ru-RU" dirty="0" smtClean="0"/>
              <a:t>6. Радостно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Группы: </a:t>
            </a:r>
            <a:r>
              <a:rPr lang="ru-RU" dirty="0" smtClean="0"/>
              <a:t>«Задумчивые», «Довольные», «Гордые», «Ласковые», «Грустные», «Радостные».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microlab\Desktop\screen1.jpg"/>
          <p:cNvPicPr>
            <a:picLocks noChangeAspect="1" noChangeArrowheads="1"/>
          </p:cNvPicPr>
          <p:nvPr/>
        </p:nvPicPr>
        <p:blipFill>
          <a:blip r:embed="rId2" cstate="print"/>
          <a:srcRect r="7649"/>
          <a:stretch>
            <a:fillRect/>
          </a:stretch>
        </p:blipFill>
        <p:spPr bwMode="auto">
          <a:xfrm>
            <a:off x="6489593" y="998290"/>
            <a:ext cx="3795310" cy="3082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1422</TotalTime>
  <Words>1588</Words>
  <Application>Microsoft Office PowerPoint</Application>
  <PresentationFormat>Широкоэкранный</PresentationFormat>
  <Paragraphs>123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Открытая</vt:lpstr>
      <vt:lpstr>Расскажи мне – и я забуду; покажи мне – и я запомню; вовлеки меня – и я научусь.                       (Китайская пословица) </vt:lpstr>
      <vt:lpstr>Презентация PowerPoint</vt:lpstr>
      <vt:lpstr>Презентация PowerPoint</vt:lpstr>
      <vt:lpstr>В 157 вариантах задания №7, опубликованных в ОБЗ на сайте ФИПИ встречаются:</vt:lpstr>
      <vt:lpstr>Задание формулируется так: </vt:lpstr>
      <vt:lpstr>Определения тропов </vt:lpstr>
      <vt:lpstr>Презентация PowerPoint</vt:lpstr>
      <vt:lpstr>Алгоритм выполнения </vt:lpstr>
      <vt:lpstr>Презентация PowerPoint</vt:lpstr>
      <vt:lpstr>1 шаг: повторить теорию 2 шаг: научиться легко находить данное средство в тексте</vt:lpstr>
      <vt:lpstr>Как найти фразеологизм?</vt:lpstr>
      <vt:lpstr> Фразеологический зверинец  </vt:lpstr>
      <vt:lpstr> Подбери синонимы</vt:lpstr>
      <vt:lpstr>Выбери нужное слово</vt:lpstr>
      <vt:lpstr>Творческий диктант</vt:lpstr>
      <vt:lpstr>Отгадай фразеологическую загадку.  </vt:lpstr>
      <vt:lpstr>Вспомните как можно больше фразеологизмов со словами «УШИ» и «Руки».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Пунктуационный практикум по подготовке к ОГЭ  по русскому языку</dc:title>
  <dc:creator>Lena</dc:creator>
  <cp:lastModifiedBy>Euge</cp:lastModifiedBy>
  <cp:revision>89</cp:revision>
  <dcterms:created xsi:type="dcterms:W3CDTF">2019-11-17T15:21:01Z</dcterms:created>
  <dcterms:modified xsi:type="dcterms:W3CDTF">2023-03-02T14:55:29Z</dcterms:modified>
</cp:coreProperties>
</file>