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73" autoAdjust="0"/>
  </p:normalViewPr>
  <p:slideViewPr>
    <p:cSldViewPr>
      <p:cViewPr varScale="1">
        <p:scale>
          <a:sx n="82" d="100"/>
          <a:sy n="82" d="100"/>
        </p:scale>
        <p:origin x="15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D60F-AF5B-4CBD-BE69-38F64B424A78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221D3-9A03-47A5-9602-0CFDF97C2B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ОГЭ по русскому языку 2023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86058"/>
            <a:ext cx="6400800" cy="2143140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легко написать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сочинение 9.1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Пахомова Наталия Сергеевна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ООШ д.Веселая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абзац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заключении о том же, что и во вступлении, только другими словами. Можно выстроить обратное тезису суждение.</a:t>
            </a:r>
          </a:p>
          <a:p>
            <a:pPr>
              <a:buNone/>
            </a:pPr>
            <a:endParaRPr lang="ru-RU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Таким образом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известный лингвист Л.В. Успенский был прав, говоря о там, что язык, чтобы строить предложение, использует лексику и грамматику.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Соберём воедино получившееся сочинение по заданию 9.1: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Л.В. Успенский утверждал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 «В языке…есть слова. В языке…есть грамматика. Это – те способы, которыми язык пользуется, чтобы строить предложение». </a:t>
            </a: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же имел в виду известный лингвист</a:t>
            </a:r>
            <a:r>
              <a:rPr lang="en-US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Попробуем раскрыть смысл его высказывания.</a:t>
            </a:r>
          </a:p>
          <a:p>
            <a:pPr>
              <a:buNone/>
            </a:pP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Действительно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лексические единицы языка помогают ярко и образно выразить мысли человека. А грамматические – верно построить предложение и придать содержанию нужную и правильную форму. </a:t>
            </a: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Попробую это доказать, обратившись к исходному тексту.</a:t>
            </a:r>
          </a:p>
          <a:p>
            <a:pPr>
              <a:buNone/>
            </a:pP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Во-первых,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проанализируем предложение №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 («Собака бежала впереди меня»). Оно состоит  из четырех слов, называющих того, кто совершает действие («собака»), само действие («бежала») и место совершения действия («впереди меня»). Если написать эти слова в начальной форме и через запятую получится бессмыслица (собака, бежать, впереди, я). Однако  стоит поставить их в нужной форме, например, глагол «бежать»  употребить в прошедшем времени, в единственном числе, в женском роде, то слова получат единый смыл, превратившись в предложение.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Во-вторых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проанализируем причину постановки двоеточия в предложении № 9 из текста И.С.Тургенева («И всё-таки он не мог усидеть на своей высокой, безопасной ветке: сила, сильнее его воли, сбросила его оттуда»). Двоеточие в этом бессоюзном сложном предложении отделяет одно простое предложение от другого и указывает на то, что вторая часть поясняет причину того, о чем говорится в первой. Это подтверждает, что знаки препинания играют важную роль в превращении набора отдельных слов в предложение.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Таким образом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известный лингвист Л.В. Успенский был прав, говоря о там, что язык, чтобы строить предложение, использует лексику и грамматику.</a:t>
            </a:r>
          </a:p>
          <a:p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259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Понять уровень требований, которым должна отвечать творческая работа, поможет знакомство с критериями оценивания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258204" cy="5686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Критерии оценивания сочинения-рассуждения</a:t>
                      </a:r>
                      <a:br>
                        <a:rPr lang="ru-RU" sz="1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лингвистическую тему (9.1)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С1К1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обоснованного ответа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2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Экзаменуемый привёл рассуждение на теоретическом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уровне. Фактических ошибок, связанных с пониманием тезиса, 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Экзаменуемый привёл рассуждение на теоретическом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уровне. Допущена одна фактическая ошибка, связанная с пониманием тезиса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Экзаменуемый привёл рассуждение на теоретическом уровне. Допущено две и более фактические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ошибки,связанные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пониманием тезиса,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тезис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доказан,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дано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рассуждение вне контекста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тезис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доказан на бытовом уровне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8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С1К2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примеров-аргументов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Экзаменуемый привёл два примера-аргумента из текста,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верно указав их роль в тексте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Экзаменуемый привёл два примера-аргумента из текста,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 не указал их роли в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тексте,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привёл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два примера-аргумента из текста, указав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тексте одного из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них,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привёл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один пример-аргумент из текста, указав его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тексте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Экзаменуемый привёл один пример-аргумент из текста,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указав его роли в тексте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Экзаменуемый не привёл ни одного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примера-аргумента,иллюстрирующего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тезис,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или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экзаменуемый привёл примеры-аргументы не из  прочитанного текста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63"/>
          <a:ext cx="8229600" cy="589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С1К3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Смысловая цельность, речевая связность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последовательность изложения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экзаменуемого характеризуется смысловой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цельностью, речевой связностью и последовательностью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изложения: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логические ошибки отсутствуют, последовательность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изложения не нарушена;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в работе нет нарушений абзацного членения текста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экзаменуемого характеризуется смысловой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цельностью, связностью и последовательностью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изложения,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допущена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одна логическая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ошибка,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и/или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работе имеется одно нарушение абзацного членения текста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работе экзаменуемого просматривается коммуникативный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замысел,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допущено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более одной логической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ошибки,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и/или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имеется два случая нарушения абзацного членения текста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С1К4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Композиционная стройность работы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характеризуется композиционной стройностью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завершённостью, ошибок в построении текста нет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характеризуется композиционной стройностью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завершённостью,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</a:t>
                      </a:r>
                      <a:r>
                        <a:rPr lang="ru-RU" sz="14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допущена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одна ошибка в построении текста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работе допущено две и более ошибки в построении текста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Максимальное количество баллов за сочинение по критериям</a:t>
                      </a:r>
                      <a:b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С1К1–С1К4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Если сочинение представляет собой полностью переписанный или пересказанный текст, такая работа оценивается нулём баллов по критериям С1К1–С1К4.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Сочинение, написанное на основе цитаты, отличной от цитаты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задании 9.1 выполняемого варианта, по критериям С1К1–С1К4 оценивается нулём баллов.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Грамотность письменной речи экзаменуемого и фактическая точность его письменной речи оцениваются отдельно.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! Сочинение-рассуждение на лингвистическую тему экзаменуемый может писать, опираясь как на общекультурный опыт, так и на филологические знания: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Девятиклассники не должны владеть филологической терминологией,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выходщей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за рамки школьного курса, то есть достаточно указать на роль языкового явления.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Аргументы должны соответствовать тезису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Количество примеров (больше 2-х) не повышает оценку.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"/>
            <a:ext cx="878525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Ты — женщина, ты — книга между книг,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 — свернутый, запечатленный свиток;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его строках и дум и слов избыток,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его листах безумен каждый миг.                                              Ты — женщина, ты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ведьмовский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напиток!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 жжет огнем, едва в уста проник;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 пьющий пламя подавляет крик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 славословит бешено средь пыток.                                            Ты — женщина, и этим ты права.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 века убрана короной звездной,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 — в наших безднах образ божества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!                                 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для тебя влечем ярем железный,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Тебе мы служим, тверди гор дробя,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 молимся — от века — на тебя!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Валерий Брюсов</a:t>
            </a:r>
          </a:p>
          <a:p>
            <a:endParaRPr lang="ru-RU" dirty="0"/>
          </a:p>
        </p:txBody>
      </p:sp>
      <p:pic>
        <p:nvPicPr>
          <p:cNvPr id="5" name="Рисунок 4" descr="https://wp-s.ru/wallpapers/1/96/516410380936265/nezhnyj-risunok-devochki-na-fone-cvet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7166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Внимательно читаем формулировку задания: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Напишите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сочинение –рассуждение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раскрывая смысл высказывания известного лингвиста Л.В.Успенского «В языке…есть слова. В языке…есть грамматика. Это – те способы, которыми язык пользуется, чтобы строить предложение».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Сочинение 9.1 должно соответствовать функционально-смысловому типу речи «рассуждение» и строиться по следующей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схеме: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Вступление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 абзац ) : приводим слова известного лингвиста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кавычках), задаем вопрос, что же имел в виду знаменитый филолог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( 2 абзац) ТЕЗИС: поясняем,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 мы понимаем смысл          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высказывания.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(3 абзац) ПЕРВЫЙ ПРИМЕР из исходного текста: называем то или иное языковое явление, объясняем, какую роль играет. Указываем номера соответствующих предложений или применяем цитирование.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(4 абзац) ВТОРОЙ ПРИМЕР из исходного текста: называем то или иное языковое явление, объясняем, какую роль играет. Указываем номера соответствующих предложений или применяем цитирование.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Итоговый вывод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(5 абзац) : подводим ИТОГ, говорим о важной роли в языке анализируемого лингвистического явления.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Ключевые слова высказывания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 языке…есть слова. В языке…есть грамматика. Это – те способы, которыми язык пользуется, чтобы строить предложение»: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СЛОВА, ГРАММАТИКА, ПОСТРОЕНИЕ         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ПРЕДЛОЖЕНИЯ.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Внимательно читаем текст, находим примеры, пишем.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1)Я возвращался с охоты и шёл по аллее сада. (2)Собака бежала впереди меня. (3)Вдруг она уменьшила свои шаги и начала красться, как бы зачуяв перед собою дичь. (4)Я глянул вдоль аллеи и увидел молодого воробья. (5)Он упал из гнезда и сидел неподвижно, беспомощно растопырив крылышки.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(6)Моя собака медленно приближалась к нему. (7)Вдруг, сорвавшись с близкого дерева, старый черногрудый воробей камнем упал перед самой её мордой. (8)Весь взъерошенный, искажённый, с отчаянным и жалким писком прыгнул он раза два в направлении зубастой раскрытой пасти. (9)Он ринулся спасать, он заслонил собою своё детище! (10)Но всё его маленькое тело трепетало от ужаса, голосок одичал и охрип, он замирал, он жертвовал собою! (11)Каким громадным чудовищем должна была ему казаться собака! (12)И всё-таки он не мог усидеть на своей высокой, безопасной ветке... (13)Сила‚ сильнее его воли, сбросила его оттуда.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(14)Мой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Трезор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остановился, попятился... (15)Видно‚ и он признал эту силу. (16)Я поспешил отозвать смущённого пса  — и удалился, благоговея.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(17)Да, не смейтесь. (18)Я благоговел перед той маленькой героической птицей, перед её порывом. (19)Любовь‚ думал я, сильнее смерти и страха смерти. (20)Только любовью держится и движется жизнь.</a:t>
            </a:r>
          </a:p>
          <a:p>
            <a:pPr>
              <a:lnSpc>
                <a:spcPct val="12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(И.С.Тургенев)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абзац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Известный лингвист (филолог, писатель) утверждал (писал, замечал, говорил) «ЦИТАТА»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(СВЯЗКА)Что же имел в виду известный лингвист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Попробуем раскрыть смысл его высказывания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Л.В. Успенский утверждал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:«В языке…есть слова. В языке…есть грамматика. Это – те способы, которыми язык пользуется, чтобы строить предложение».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же имел в виду известный лингвист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Попробуем раскрыть смысл его высказывания.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выделены клише.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 абзац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(РАЗЪЯСНЕНИЕ=ТЕЗИС)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лексические единицы языка помогают ярко и образно выразить мысли человека. А грамматические – верно построить предложение и придать содержанию нужную и правильную форму.(ЛОГИЧЕСКАЯ СВЯЗКА)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Попробую это доказать… или Обратимся к тексту…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 абзац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Во-первых, указываем № предложения. Описываем пример языкового явления, описываем его роль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Во-первых,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проанализируем предложение 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(«Собака бежала впереди меня»). Оно состоит  из четырех слов, называющих того, кто совершает действие («собака»), само действие («бежала») и место совершения действия («впереди меня»). Если написать эти слова в начальной форме и через запятую получится бессмыслица (собака, бежать, впереди, я). Однако  стоит поставить их в нужной форме, например, глагол «бежать»  употребить в прошедшем времени, в единственном числе, в женском роде,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слова получат единый смыл,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ревратившись в предложение.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 абзац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Во-вторых, указываем № предложения. Описываем пример языкового явления, описываем его роль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Во-вторых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проанализируем причину постановки двоеточия в предложении № 9 из текста И.С.Тургенева («И всё-таки он не мог усидеть на своей высокой, безопасной ветке: сила, сильнее его воли, сбросила его оттуда»). Двоеточие в этом бессоюзном сложном предложении отделяет одно простое предложение от другого и указывает на то, что вторая часть поясняет причину того, о чем говорится в первой. Это подтверждает, что знаки препинания играют важную роль в превращении набора отдельных слов в предложение.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1819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ОГЭ по русскому языку 2023</vt:lpstr>
      <vt:lpstr>1 этап</vt:lpstr>
      <vt:lpstr>Сочинение 9.1 должно соответствовать функционально-смысловому типу речи «рассуждение» и строиться по следующей схеме:</vt:lpstr>
      <vt:lpstr>2 этап</vt:lpstr>
      <vt:lpstr>Презентация PowerPoint</vt:lpstr>
      <vt:lpstr>1 абзац</vt:lpstr>
      <vt:lpstr>2 абзац</vt:lpstr>
      <vt:lpstr>3 абзац</vt:lpstr>
      <vt:lpstr>4 абзац</vt:lpstr>
      <vt:lpstr>5 абзац</vt:lpstr>
      <vt:lpstr>  Соберём воедино получившееся сочинение по заданию 9.1:   </vt:lpstr>
      <vt:lpstr>Понять уровень требований, которым должна отвечать творческая работа, поможет знакомство с критериями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по русскому языку 2023</dc:title>
  <dc:creator>завуч</dc:creator>
  <cp:lastModifiedBy>Euge</cp:lastModifiedBy>
  <cp:revision>51</cp:revision>
  <dcterms:created xsi:type="dcterms:W3CDTF">2023-02-03T08:07:49Z</dcterms:created>
  <dcterms:modified xsi:type="dcterms:W3CDTF">2023-03-02T14:56:00Z</dcterms:modified>
</cp:coreProperties>
</file>