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78" r:id="rId5"/>
    <p:sldId id="265" r:id="rId6"/>
    <p:sldId id="269" r:id="rId7"/>
    <p:sldId id="277" r:id="rId8"/>
    <p:sldId id="270" r:id="rId9"/>
    <p:sldId id="271" r:id="rId10"/>
    <p:sldId id="273" r:id="rId11"/>
    <p:sldId id="274" r:id="rId12"/>
    <p:sldId id="272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50505"/>
    <a:srgbClr val="29C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0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2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4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3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9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2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1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9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4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EC43-AE0D-43AE-A8C5-3A8D0FCDC5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21C3-26D5-4E19-A46C-91EE5341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6" y="357187"/>
            <a:ext cx="11439524" cy="4156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с.Большая Поляна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Тербунского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Мастер-класс на тему: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«Психолого-педагогические занятия с элементами тренинга</a:t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пути к ГИА»</a:t>
            </a:r>
            <a:br>
              <a:rPr lang="ru-RU" sz="3600" dirty="0"/>
            </a:b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19900" y="4687889"/>
            <a:ext cx="5372100" cy="1655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Подготовила педагог-психолог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Батищева И.Н.</a:t>
            </a:r>
          </a:p>
        </p:txBody>
      </p:sp>
    </p:spTree>
    <p:extLst>
      <p:ext uri="{BB962C8B-B14F-4D97-AF65-F5344CB8AC3E}">
        <p14:creationId xmlns:p14="http://schemas.microsoft.com/office/powerpoint/2010/main" val="415482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Основная часть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Сейчас посмотрим ролик и определим уровень мотивации главной героини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(просмотр мультфильма «Лень учиться»)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Дискуссия после просмотра мультфильма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А сейчас поиграем! Познакомимся с правилами работы группы. 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1. Правило конфиденциальности. Всё, что происходит во время тренинга, не разглашается и не обсуждается вне тренинга. 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2. Активное участие. 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3. Искренность в общении.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4. Уважение друг к другу.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5. Без оценочного отношения друг к другу.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7653" y="3495369"/>
            <a:ext cx="4084578" cy="28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Упражнение №1 «Знакомство»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 упражнения: познакомиться друг с другом.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Время: 10 мин.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Материалы: мягкая игрушка.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Ход проведения: по кругу передаётся игрушка. Каждый называет своё имя.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на первую букву имени называет ещё качество. (Например: Катя - красивая, Миша – милый и т.д.).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Упражнение №2 «Интервью»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 упражнения: познакомиться друг с другом.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Время: 15 мин.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Ход проведения: дети разбиваются по парам. И расспрашивают друг друга.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задание даётся 5 мин. Затем каждый из пары, должен рассказать о своём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оппоненте. Один ребёнок садится на стул, а другой подходит к нему сзади,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кладёт руки ему на плечи и рассказывает о нём от его имени.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Легко ли было узнать за короткое время информацию о другом человеке?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555" y="3908324"/>
            <a:ext cx="3126658" cy="252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fontScale="92500" lnSpcReduction="10000"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Упражнение №3 «Школьные дела»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Цель: развивать позитивное отношение к школьной жизни.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Учеников просят по очереди высказываться по поводу, каких-либо конкретных фактов из их школьной 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жизни. Можно задать вопрос типа: «Я бы хотела, чтобы ты рассказал о тех своих школьных делах, 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которыми ты доволен. Пожалуйста, начни свой ответ так: «Я доволен тем, что…»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Те, кто не уверен в собственных силах, слыша ответы ребят, начинают осознавать, что они слишком 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строги к себе, не признавая те или иные свои успехи.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Упражнение № 4 «Формула удачи»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Подросткам предлагается занять удобную позу, закрыть глаза и расслабиться.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Представьте, что вы стоите посреди пустыни. Оглядитесь вокруг. Сзади вы видите горную гряду — это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ваши трудные события в жизни. Посмотрите, насколько высоки горы, но вы преодолели эти вершины,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вы приобрели опыт "восхождения", теперь вы знаете, как бороться с трудностями. А теперь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посмотрите вперед. Вы видите прекрасный оазис. Попытайтесь разобраться: это мираж или настоящий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 в пустыне. Подойдите ближе, мираж не отодвигается и не пропадает. Смело входите в прекрасный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сад и оглянитесь. Какие прекрасные цветы и деревья окружают вас, их кто-то уже посадил. 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 вам не хочется в этом саду посадить свои цветы? Приступайте к работе. (Пауза.) </a:t>
            </a:r>
          </a:p>
        </p:txBody>
      </p:sp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 теперь посмотрите, насколько от вашего труда сад преобразился, стал еще прекраснее. Это ваше 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будущее, и вы его творцы! Вы сами можете сделать его прекрасным своим трудом! Почувствуйте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удовлетворение от проделанной работы! А теперь возвращайтесь в нашу комнату и поделитесь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впечатлениями».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-Каким вы увидели свое будущее? Осознали ли вы, что для того, чтобы «вырастить» прекрасный 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сад, нужно изрядно потрудиться, иначе он может оказаться миражом?</a:t>
            </a:r>
          </a:p>
          <a:p>
            <a:pPr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3. Подведение итогов.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-Какое из упражнений вам понравилось больше всего? Что вы возьмете себе на вооружение?</a:t>
            </a:r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Благодарность за активность ребятам.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632" y="3952568"/>
            <a:ext cx="3760839" cy="25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noteka.org/uploads/posts/2021-07/1625561599_21-phonoteka-org-p-standartnie-zastavki-na-rabochii-stol-kras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0326" y="1414464"/>
            <a:ext cx="7686674" cy="5157786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занятие с элементами тренинга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одна из оптимальных и эффективных форм психологической подготовки выпускников к ГИА.</a:t>
            </a:r>
          </a:p>
        </p:txBody>
      </p:sp>
    </p:spTree>
    <p:extLst>
      <p:ext uri="{BB962C8B-B14F-4D97-AF65-F5344CB8AC3E}">
        <p14:creationId xmlns:p14="http://schemas.microsoft.com/office/powerpoint/2010/main" val="100488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занятий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93954" y="2150089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Тема 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Плюсы и минусы ЕГЭ (ОГЭ): объективный взгляд на экзамен.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Работаем с негативными установками и страхами.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Понятие о стрессе. Приемы сохранения позитивного настроя и снятия напряжения.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Поведение накануне и во время экзамена.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Работаем с эмоциями.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Уверенность на экзамене.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 работы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проведения – 3 четверть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Продолжительность занятий – 6 академических часов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Участники – учащиеся 9, 11 классов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участников в группе – до 15 человек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665" y="3274141"/>
            <a:ext cx="4129548" cy="322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занятия: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4697298"/>
          </a:xfrm>
        </p:spPr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Помещение не должно быть слишком маленьким,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располагаться в том месте, где не будет помех в работе,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иметь необходимое оборудование;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Размещение участников кругом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20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работы в группе: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Конфиденциальность: всё, что говорится в группе, не выносится за её пределы;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Искренность;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Придерживаться принципа «здесь и сейчас»: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Правило одного микрофона (один говорит, все слушают);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опаздываем и не пользуемся телефонами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1" y="4838006"/>
            <a:ext cx="2344188" cy="18121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4" y="4821382"/>
            <a:ext cx="2460566" cy="1828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4854633"/>
            <a:ext cx="2128057" cy="164592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29" y="4854633"/>
            <a:ext cx="2394065" cy="16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занятие 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с  элементами тренинга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4697298"/>
          </a:xfrm>
        </p:spPr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 занятия: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«Работаем с негативными установками и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страхами».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проработка тревоги и страха перед экзаменами.</a:t>
            </a:r>
          </a:p>
        </p:txBody>
      </p:sp>
    </p:spTree>
    <p:extLst>
      <p:ext uri="{BB962C8B-B14F-4D97-AF65-F5344CB8AC3E}">
        <p14:creationId xmlns:p14="http://schemas.microsoft.com/office/powerpoint/2010/main" val="146620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занятие с элементами тренинга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повышению уровня школьной мотивации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ТЕМА : « Добьемся успехов »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Содействие повышению мотивации обучающихся к школьному обучению на основе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диагностики и включение в интерактивную работу. 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 сформировать у детей необходимую позитивную мотивацию.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 мотивировать детей на учебу через игру.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 развитие положительного отношения к школе.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ОБОРУДОВАНИЕ: компьютер, доска, раздаточный материал (мягкая игрушка, листочки бумаги, ручка) . 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6"/>
            <a:ext cx="10515600" cy="1392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Ход занятия: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1.Подготовительный этап 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   -Здравствуйте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Сегодня наше занятие мы начнем с познания себя, узнаем на каком уровне находится наше желание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учиться, иначе какова наша мотивация к обучению.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-Для этого мы проведем диагностику.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(Диагностика школьной мотивации учащихся )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Инструкция для учащихся : В каждом из вопросов выбери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один ответ.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445" y="3480620"/>
            <a:ext cx="4395020" cy="297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9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1045</Words>
  <Application>Microsoft Office PowerPoint</Application>
  <PresentationFormat>Широкоэкранный</PresentationFormat>
  <Paragraphs>125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Тема Office</vt:lpstr>
      <vt:lpstr>Муниципальное бюджетное общеобразовательное учреждение  средняя школа с.Большая Поляна Тербунского муниципального района     Мастер-класс на тему: «Психолого-педагогические занятия с элементами тренинга  на пути к ГИА» </vt:lpstr>
      <vt:lpstr>Презентация PowerPoint</vt:lpstr>
      <vt:lpstr>   Тематическое планирование занятий</vt:lpstr>
      <vt:lpstr>                         Режим работы</vt:lpstr>
      <vt:lpstr>        Требования к организации занятия: </vt:lpstr>
      <vt:lpstr>           Правила работы в группе:</vt:lpstr>
      <vt:lpstr>      Психолого-педагогическое занятие                     с  элементами тренинга </vt:lpstr>
      <vt:lpstr>Психолого-педагогическое занятие с элементами тренинга  по повышению уровня школьной мотивации</vt:lpstr>
      <vt:lpstr>                                                      Ход занятия: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Roman Sotnikov</cp:lastModifiedBy>
  <cp:revision>55</cp:revision>
  <dcterms:created xsi:type="dcterms:W3CDTF">2015-04-04T09:43:16Z</dcterms:created>
  <dcterms:modified xsi:type="dcterms:W3CDTF">2023-04-11T18:23:46Z</dcterms:modified>
</cp:coreProperties>
</file>