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8" r:id="rId13"/>
    <p:sldId id="273" r:id="rId14"/>
    <p:sldId id="279" r:id="rId15"/>
    <p:sldId id="277" r:id="rId16"/>
    <p:sldId id="280" r:id="rId17"/>
    <p:sldId id="281" r:id="rId18"/>
    <p:sldId id="288" r:id="rId19"/>
    <p:sldId id="28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08F195D-23DA-4E56-B3D3-0B437C48DE43}">
          <p14:sldIdLst>
            <p14:sldId id="256"/>
          </p14:sldIdLst>
        </p14:section>
        <p14:section name="Раздел без заголовка" id="{16EEC1B2-78A9-47D0-B900-87A552D36FF2}">
          <p14:sldIdLst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8"/>
            <p14:sldId id="273"/>
            <p14:sldId id="279"/>
            <p14:sldId id="277"/>
            <p14:sldId id="280"/>
            <p14:sldId id="281"/>
            <p14:sldId id="288"/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9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510D10-E1AA-4CF3-971A-8003F5528E3E}" type="doc">
      <dgm:prSet loTypeId="urn:microsoft.com/office/officeart/2005/8/layout/b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5685ECE-54A3-481A-AF28-4A732C5A0A84}">
      <dgm:prSet phldrT="[Текст]" custT="1"/>
      <dgm:spPr/>
      <dgm:t>
        <a:bodyPr/>
        <a:lstStyle/>
        <a:p>
          <a:r>
            <a:rPr lang="ru-RU" sz="1600" dirty="0" smtClean="0"/>
            <a:t>Быть</a:t>
          </a:r>
        </a:p>
        <a:p>
          <a:r>
            <a:rPr lang="ru-RU" sz="1600" dirty="0" smtClean="0"/>
            <a:t>чуткими </a:t>
          </a:r>
          <a:endParaRPr lang="ru-RU" sz="1600" dirty="0"/>
        </a:p>
      </dgm:t>
    </dgm:pt>
    <dgm:pt modelId="{A92684C3-B311-4F92-BE80-6AD126B782AE}" type="parTrans" cxnId="{DA228A68-0161-4FD1-A579-CA59240F0414}">
      <dgm:prSet/>
      <dgm:spPr/>
      <dgm:t>
        <a:bodyPr/>
        <a:lstStyle/>
        <a:p>
          <a:endParaRPr lang="ru-RU"/>
        </a:p>
      </dgm:t>
    </dgm:pt>
    <dgm:pt modelId="{87BFCD9C-E186-4BDA-9F70-D1CF500A462E}" type="sibTrans" cxnId="{DA228A68-0161-4FD1-A579-CA59240F0414}">
      <dgm:prSet/>
      <dgm:spPr/>
      <dgm:t>
        <a:bodyPr/>
        <a:lstStyle/>
        <a:p>
          <a:endParaRPr lang="ru-RU"/>
        </a:p>
      </dgm:t>
    </dgm:pt>
    <dgm:pt modelId="{A59A6170-AA7D-4758-8039-AD0A1B6C1531}">
      <dgm:prSet phldrT="[Текст]"/>
      <dgm:spPr/>
      <dgm:t>
        <a:bodyPr/>
        <a:lstStyle/>
        <a:p>
          <a:r>
            <a:rPr lang="ru-RU" dirty="0" smtClean="0"/>
            <a:t>ПОДДЕРЖКА</a:t>
          </a:r>
          <a:endParaRPr lang="ru-RU" dirty="0"/>
        </a:p>
      </dgm:t>
    </dgm:pt>
    <dgm:pt modelId="{4638BE8F-7955-48EA-9FB2-FE86238EA5D9}" type="parTrans" cxnId="{EF329F41-1C1D-42C7-9901-D2099FB52F2B}">
      <dgm:prSet/>
      <dgm:spPr/>
      <dgm:t>
        <a:bodyPr/>
        <a:lstStyle/>
        <a:p>
          <a:endParaRPr lang="ru-RU"/>
        </a:p>
      </dgm:t>
    </dgm:pt>
    <dgm:pt modelId="{E488C7AB-4DDB-4BDE-B8F1-43D010184C87}" type="sibTrans" cxnId="{EF329F41-1C1D-42C7-9901-D2099FB52F2B}">
      <dgm:prSet/>
      <dgm:spPr/>
      <dgm:t>
        <a:bodyPr/>
        <a:lstStyle/>
        <a:p>
          <a:endParaRPr lang="ru-RU"/>
        </a:p>
      </dgm:t>
    </dgm:pt>
    <dgm:pt modelId="{1D34F13D-9C0F-4727-847A-F5E8C0FF5B1C}">
      <dgm:prSet phldrT="[Текст]" custT="1"/>
      <dgm:spPr/>
      <dgm:t>
        <a:bodyPr/>
        <a:lstStyle/>
        <a:p>
          <a:r>
            <a:rPr lang="ru-RU" sz="1400" dirty="0" smtClean="0"/>
            <a:t>Не ограждать </a:t>
          </a:r>
        </a:p>
        <a:p>
          <a:r>
            <a:rPr lang="ru-RU" sz="1400" dirty="0" smtClean="0"/>
            <a:t>От трудностей</a:t>
          </a:r>
          <a:endParaRPr lang="ru-RU" sz="1400" dirty="0"/>
        </a:p>
      </dgm:t>
    </dgm:pt>
    <dgm:pt modelId="{BA6D3B77-CE61-4D32-92F0-2A87170C72C5}" type="parTrans" cxnId="{C3A37D1E-1789-46DF-95D0-AEDD4B5CB9C2}">
      <dgm:prSet/>
      <dgm:spPr/>
      <dgm:t>
        <a:bodyPr/>
        <a:lstStyle/>
        <a:p>
          <a:endParaRPr lang="ru-RU"/>
        </a:p>
      </dgm:t>
    </dgm:pt>
    <dgm:pt modelId="{7E9ABB4D-EAD6-4D81-BE8B-FE3C7796E487}" type="sibTrans" cxnId="{C3A37D1E-1789-46DF-95D0-AEDD4B5CB9C2}">
      <dgm:prSet/>
      <dgm:spPr/>
      <dgm:t>
        <a:bodyPr/>
        <a:lstStyle/>
        <a:p>
          <a:endParaRPr lang="ru-RU"/>
        </a:p>
      </dgm:t>
    </dgm:pt>
    <dgm:pt modelId="{3770E53E-DB45-4C50-870D-00B62118FC3E}">
      <dgm:prSet phldrT="[Текст]" custT="1"/>
      <dgm:spPr/>
      <dgm:t>
        <a:bodyPr/>
        <a:lstStyle/>
        <a:p>
          <a:r>
            <a:rPr lang="ru-RU" sz="1600" dirty="0" smtClean="0"/>
            <a:t>Быть</a:t>
          </a:r>
        </a:p>
        <a:p>
          <a:r>
            <a:rPr lang="ru-RU" sz="1600" dirty="0" smtClean="0"/>
            <a:t>примером</a:t>
          </a:r>
          <a:endParaRPr lang="ru-RU" sz="1600" dirty="0"/>
        </a:p>
      </dgm:t>
    </dgm:pt>
    <dgm:pt modelId="{A4846E4B-E169-4C04-A7A1-C64C176C7F67}" type="parTrans" cxnId="{034DDB5B-AF54-4995-8308-D065B5806A38}">
      <dgm:prSet/>
      <dgm:spPr/>
      <dgm:t>
        <a:bodyPr/>
        <a:lstStyle/>
        <a:p>
          <a:endParaRPr lang="ru-RU"/>
        </a:p>
      </dgm:t>
    </dgm:pt>
    <dgm:pt modelId="{409B1CF0-2A61-44EC-8B16-4E822927FB76}" type="sibTrans" cxnId="{034DDB5B-AF54-4995-8308-D065B5806A38}">
      <dgm:prSet/>
      <dgm:spPr/>
      <dgm:t>
        <a:bodyPr/>
        <a:lstStyle/>
        <a:p>
          <a:endParaRPr lang="ru-RU"/>
        </a:p>
      </dgm:t>
    </dgm:pt>
    <dgm:pt modelId="{4FB6CDDF-21D4-4B67-AF5A-35E415142924}">
      <dgm:prSet phldrT="[Текст]" custT="1"/>
      <dgm:spPr/>
      <dgm:t>
        <a:bodyPr/>
        <a:lstStyle/>
        <a:p>
          <a:r>
            <a:rPr lang="ru-RU" sz="1600" dirty="0" smtClean="0"/>
            <a:t>Анализ</a:t>
          </a:r>
        </a:p>
        <a:p>
          <a:r>
            <a:rPr lang="ru-RU" sz="1600" dirty="0" smtClean="0"/>
            <a:t>неудач</a:t>
          </a:r>
          <a:endParaRPr lang="ru-RU" sz="1600" dirty="0"/>
        </a:p>
      </dgm:t>
    </dgm:pt>
    <dgm:pt modelId="{062595A1-CC49-41FD-B559-15CA8DA96276}" type="parTrans" cxnId="{B77881BE-009D-465A-BEA2-3CC8FC027A2B}">
      <dgm:prSet/>
      <dgm:spPr/>
      <dgm:t>
        <a:bodyPr/>
        <a:lstStyle/>
        <a:p>
          <a:endParaRPr lang="ru-RU"/>
        </a:p>
      </dgm:t>
    </dgm:pt>
    <dgm:pt modelId="{746227C3-56C3-4DC5-A30A-673517477B0F}" type="sibTrans" cxnId="{B77881BE-009D-465A-BEA2-3CC8FC027A2B}">
      <dgm:prSet/>
      <dgm:spPr/>
      <dgm:t>
        <a:bodyPr/>
        <a:lstStyle/>
        <a:p>
          <a:endParaRPr lang="ru-RU"/>
        </a:p>
      </dgm:t>
    </dgm:pt>
    <dgm:pt modelId="{260DCA9F-D899-47F4-B845-477D768C8EC3}">
      <dgm:prSet phldrT="[Текст]" custT="1"/>
      <dgm:spPr/>
      <dgm:t>
        <a:bodyPr/>
        <a:lstStyle/>
        <a:p>
          <a:endParaRPr lang="ru-RU" sz="1600" dirty="0" smtClean="0"/>
        </a:p>
        <a:p>
          <a:r>
            <a:rPr lang="ru-RU" sz="1600" dirty="0" smtClean="0"/>
            <a:t>Отмечать </a:t>
          </a:r>
        </a:p>
        <a:p>
          <a:r>
            <a:rPr lang="ru-RU" sz="1600" dirty="0" smtClean="0"/>
            <a:t>положительное</a:t>
          </a:r>
          <a:endParaRPr lang="ru-RU" sz="1600" dirty="0"/>
        </a:p>
      </dgm:t>
    </dgm:pt>
    <dgm:pt modelId="{FC9D03CE-329E-433F-B31D-F67112CAEA83}" type="parTrans" cxnId="{EF069617-C29F-43E8-9E60-DE3521B8F0E2}">
      <dgm:prSet/>
      <dgm:spPr/>
      <dgm:t>
        <a:bodyPr/>
        <a:lstStyle/>
        <a:p>
          <a:endParaRPr lang="ru-RU"/>
        </a:p>
      </dgm:t>
    </dgm:pt>
    <dgm:pt modelId="{2CBD4403-0894-4229-9186-2B85B44FF53B}" type="sibTrans" cxnId="{EF069617-C29F-43E8-9E60-DE3521B8F0E2}">
      <dgm:prSet/>
      <dgm:spPr/>
      <dgm:t>
        <a:bodyPr/>
        <a:lstStyle/>
        <a:p>
          <a:endParaRPr lang="ru-RU"/>
        </a:p>
      </dgm:t>
    </dgm:pt>
    <dgm:pt modelId="{9B59F7DA-67D3-4CEB-B185-B70CDBC02E5E}">
      <dgm:prSet phldrT="[Текст]" custT="1"/>
      <dgm:spPr/>
      <dgm:t>
        <a:bodyPr/>
        <a:lstStyle/>
        <a:p>
          <a:r>
            <a:rPr lang="ru-RU" sz="1600" dirty="0" smtClean="0"/>
            <a:t>Сравнивать </a:t>
          </a:r>
        </a:p>
        <a:p>
          <a:r>
            <a:rPr lang="ru-RU" sz="1600" dirty="0" smtClean="0"/>
            <a:t>с </a:t>
          </a:r>
        </a:p>
        <a:p>
          <a:r>
            <a:rPr lang="ru-RU" sz="1600" dirty="0" smtClean="0"/>
            <a:t>Самим  собой</a:t>
          </a:r>
          <a:endParaRPr lang="ru-RU" sz="1600" dirty="0"/>
        </a:p>
      </dgm:t>
    </dgm:pt>
    <dgm:pt modelId="{19C6070B-69B7-4507-8D2F-D3503B15C7C7}" type="parTrans" cxnId="{DBDF2E0C-F371-4728-AD10-C5967A8440C5}">
      <dgm:prSet/>
      <dgm:spPr/>
      <dgm:t>
        <a:bodyPr/>
        <a:lstStyle/>
        <a:p>
          <a:endParaRPr lang="ru-RU"/>
        </a:p>
      </dgm:t>
    </dgm:pt>
    <dgm:pt modelId="{3660D975-2FB0-45CA-A17E-CF2820E08E68}" type="sibTrans" cxnId="{DBDF2E0C-F371-4728-AD10-C5967A8440C5}">
      <dgm:prSet/>
      <dgm:spPr/>
      <dgm:t>
        <a:bodyPr/>
        <a:lstStyle/>
        <a:p>
          <a:endParaRPr lang="ru-RU"/>
        </a:p>
      </dgm:t>
    </dgm:pt>
    <dgm:pt modelId="{35E1E9B2-7592-4DE4-AC7C-42C411AC62D2}">
      <dgm:prSet phldrT="[Текст]" custT="1"/>
      <dgm:spPr/>
      <dgm:t>
        <a:bodyPr/>
        <a:lstStyle/>
        <a:p>
          <a:r>
            <a:rPr lang="ru-RU" sz="1600" dirty="0" smtClean="0"/>
            <a:t>Контроль</a:t>
          </a:r>
        </a:p>
        <a:p>
          <a:r>
            <a:rPr lang="ru-RU" sz="1600" dirty="0" smtClean="0"/>
            <a:t>Без </a:t>
          </a:r>
          <a:r>
            <a:rPr lang="ru-RU" sz="1600" dirty="0" err="1" smtClean="0"/>
            <a:t>гиперопеки</a:t>
          </a:r>
          <a:endParaRPr lang="ru-RU" sz="1600" dirty="0"/>
        </a:p>
      </dgm:t>
    </dgm:pt>
    <dgm:pt modelId="{71D521CA-2C69-481A-A878-28C72FB8CFC9}" type="parTrans" cxnId="{6B3ED44D-7D82-46E6-B7F4-1F4286AEB83B}">
      <dgm:prSet/>
      <dgm:spPr/>
      <dgm:t>
        <a:bodyPr/>
        <a:lstStyle/>
        <a:p>
          <a:endParaRPr lang="ru-RU"/>
        </a:p>
      </dgm:t>
    </dgm:pt>
    <dgm:pt modelId="{8B2363DB-3A72-4244-82AF-E2CBC3152CBA}" type="sibTrans" cxnId="{6B3ED44D-7D82-46E6-B7F4-1F4286AEB83B}">
      <dgm:prSet/>
      <dgm:spPr/>
      <dgm:t>
        <a:bodyPr/>
        <a:lstStyle/>
        <a:p>
          <a:endParaRPr lang="ru-RU"/>
        </a:p>
      </dgm:t>
    </dgm:pt>
    <dgm:pt modelId="{B6D0D0B1-241B-43D4-B5EE-08614ACF8CAB}" type="pres">
      <dgm:prSet presAssocID="{F4510D10-E1AA-4CF3-971A-8003F5528E3E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4BB1ADDD-E3FA-45D2-A98E-F62B70084609}" type="pres">
      <dgm:prSet presAssocID="{D5685ECE-54A3-481A-AF28-4A732C5A0A84}" presName="compNode" presStyleCnt="0"/>
      <dgm:spPr/>
    </dgm:pt>
    <dgm:pt modelId="{8989DD19-FC58-426F-9F22-88BB06FD2683}" type="pres">
      <dgm:prSet presAssocID="{D5685ECE-54A3-481A-AF28-4A732C5A0A84}" presName="dummyConnPt" presStyleCnt="0"/>
      <dgm:spPr/>
    </dgm:pt>
    <dgm:pt modelId="{6C0F9202-BD2D-480A-A297-566A185D9FCA}" type="pres">
      <dgm:prSet presAssocID="{D5685ECE-54A3-481A-AF28-4A732C5A0A84}" presName="node" presStyleLbl="node1" presStyleIdx="0" presStyleCnt="8" custScaleX="386612" custScaleY="278723" custLinFactY="-76861" custLinFactNeighborX="596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681067-581E-4795-A025-14BD8CE08F4C}" type="pres">
      <dgm:prSet presAssocID="{87BFCD9C-E186-4BDA-9F70-D1CF500A462E}" presName="sibTrans" presStyleLbl="bgSibTrans2D1" presStyleIdx="0" presStyleCnt="7"/>
      <dgm:spPr/>
      <dgm:t>
        <a:bodyPr/>
        <a:lstStyle/>
        <a:p>
          <a:endParaRPr lang="ru-RU"/>
        </a:p>
      </dgm:t>
    </dgm:pt>
    <dgm:pt modelId="{7A9847F9-D912-4626-B2DF-6567A52D5D0D}" type="pres">
      <dgm:prSet presAssocID="{A59A6170-AA7D-4758-8039-AD0A1B6C1531}" presName="compNode" presStyleCnt="0"/>
      <dgm:spPr/>
    </dgm:pt>
    <dgm:pt modelId="{A419B58B-B043-4CE0-8D2B-7C153BB9B12E}" type="pres">
      <dgm:prSet presAssocID="{A59A6170-AA7D-4758-8039-AD0A1B6C1531}" presName="dummyConnPt" presStyleCnt="0"/>
      <dgm:spPr/>
    </dgm:pt>
    <dgm:pt modelId="{43DAE34C-1E9F-4F62-ABBA-435C0BA9EF45}" type="pres">
      <dgm:prSet presAssocID="{A59A6170-AA7D-4758-8039-AD0A1B6C1531}" presName="node" presStyleLbl="node1" presStyleIdx="1" presStyleCnt="8" custScaleX="347135" custScaleY="243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CD10F9-A3A7-4170-82A8-7D20FD472E1C}" type="pres">
      <dgm:prSet presAssocID="{E488C7AB-4DDB-4BDE-B8F1-43D010184C87}" presName="sibTrans" presStyleLbl="bgSibTrans2D1" presStyleIdx="1" presStyleCnt="7"/>
      <dgm:spPr/>
      <dgm:t>
        <a:bodyPr/>
        <a:lstStyle/>
        <a:p>
          <a:endParaRPr lang="ru-RU"/>
        </a:p>
      </dgm:t>
    </dgm:pt>
    <dgm:pt modelId="{A2579FD8-7D7C-472B-9D36-EEAF124C7752}" type="pres">
      <dgm:prSet presAssocID="{1D34F13D-9C0F-4727-847A-F5E8C0FF5B1C}" presName="compNode" presStyleCnt="0"/>
      <dgm:spPr/>
    </dgm:pt>
    <dgm:pt modelId="{151566A7-58FC-423C-ADFB-36070A137862}" type="pres">
      <dgm:prSet presAssocID="{1D34F13D-9C0F-4727-847A-F5E8C0FF5B1C}" presName="dummyConnPt" presStyleCnt="0"/>
      <dgm:spPr/>
    </dgm:pt>
    <dgm:pt modelId="{E5E5E3BB-7A44-4263-ABE1-EA6929274566}" type="pres">
      <dgm:prSet presAssocID="{1D34F13D-9C0F-4727-847A-F5E8C0FF5B1C}" presName="node" presStyleLbl="node1" presStyleIdx="2" presStyleCnt="8" custScaleX="171177" custScaleY="6016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816F4B-C276-4FB8-8262-24B4699367C8}" type="pres">
      <dgm:prSet presAssocID="{7E9ABB4D-EAD6-4D81-BE8B-FE3C7796E487}" presName="sibTrans" presStyleLbl="bgSibTrans2D1" presStyleIdx="2" presStyleCnt="7"/>
      <dgm:spPr/>
      <dgm:t>
        <a:bodyPr/>
        <a:lstStyle/>
        <a:p>
          <a:endParaRPr lang="ru-RU"/>
        </a:p>
      </dgm:t>
    </dgm:pt>
    <dgm:pt modelId="{E223309D-CFA4-4642-988A-2061930E8010}" type="pres">
      <dgm:prSet presAssocID="{3770E53E-DB45-4C50-870D-00B62118FC3E}" presName="compNode" presStyleCnt="0"/>
      <dgm:spPr/>
    </dgm:pt>
    <dgm:pt modelId="{13C61712-EB15-4836-A20C-C8ADFFEBD0A8}" type="pres">
      <dgm:prSet presAssocID="{3770E53E-DB45-4C50-870D-00B62118FC3E}" presName="dummyConnPt" presStyleCnt="0"/>
      <dgm:spPr/>
    </dgm:pt>
    <dgm:pt modelId="{5E57AF1A-1B40-43AD-8962-B0439398DC92}" type="pres">
      <dgm:prSet presAssocID="{3770E53E-DB45-4C50-870D-00B62118FC3E}" presName="node" presStyleLbl="node1" presStyleIdx="3" presStyleCnt="8" custScaleX="222348" custScaleY="5141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FE6048-C02B-46DD-99C7-A81D50FA3EDA}" type="pres">
      <dgm:prSet presAssocID="{409B1CF0-2A61-44EC-8B16-4E822927FB76}" presName="sibTrans" presStyleLbl="bgSibTrans2D1" presStyleIdx="3" presStyleCnt="7"/>
      <dgm:spPr/>
      <dgm:t>
        <a:bodyPr/>
        <a:lstStyle/>
        <a:p>
          <a:endParaRPr lang="ru-RU"/>
        </a:p>
      </dgm:t>
    </dgm:pt>
    <dgm:pt modelId="{97EAC11F-93C1-4833-91F1-1167F62A948C}" type="pres">
      <dgm:prSet presAssocID="{4FB6CDDF-21D4-4B67-AF5A-35E415142924}" presName="compNode" presStyleCnt="0"/>
      <dgm:spPr/>
    </dgm:pt>
    <dgm:pt modelId="{614A4FC4-B76D-4F99-BEEF-BFC0A6509FC7}" type="pres">
      <dgm:prSet presAssocID="{4FB6CDDF-21D4-4B67-AF5A-35E415142924}" presName="dummyConnPt" presStyleCnt="0"/>
      <dgm:spPr/>
    </dgm:pt>
    <dgm:pt modelId="{357BC545-46B2-4BD0-986A-B92EA207C1D7}" type="pres">
      <dgm:prSet presAssocID="{4FB6CDDF-21D4-4B67-AF5A-35E415142924}" presName="node" presStyleLbl="node1" presStyleIdx="4" presStyleCnt="8" custScaleX="311973" custScaleY="2903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20D143-A740-4BCB-AF84-FE65A8B9FD68}" type="pres">
      <dgm:prSet presAssocID="{746227C3-56C3-4DC5-A30A-673517477B0F}" presName="sibTrans" presStyleLbl="bgSibTrans2D1" presStyleIdx="4" presStyleCnt="7"/>
      <dgm:spPr/>
      <dgm:t>
        <a:bodyPr/>
        <a:lstStyle/>
        <a:p>
          <a:endParaRPr lang="ru-RU"/>
        </a:p>
      </dgm:t>
    </dgm:pt>
    <dgm:pt modelId="{AB1AF61A-394B-4EF7-966D-C636915D9F9E}" type="pres">
      <dgm:prSet presAssocID="{260DCA9F-D899-47F4-B845-477D768C8EC3}" presName="compNode" presStyleCnt="0"/>
      <dgm:spPr/>
    </dgm:pt>
    <dgm:pt modelId="{D87C5F45-4C84-47F8-833C-36F98790F06A}" type="pres">
      <dgm:prSet presAssocID="{260DCA9F-D899-47F4-B845-477D768C8EC3}" presName="dummyConnPt" presStyleCnt="0"/>
      <dgm:spPr/>
    </dgm:pt>
    <dgm:pt modelId="{A4FAA00A-555F-4E9C-9FB8-86E156D9C28D}" type="pres">
      <dgm:prSet presAssocID="{260DCA9F-D899-47F4-B845-477D768C8EC3}" presName="node" presStyleLbl="node1" presStyleIdx="5" presStyleCnt="8" custScaleX="268486" custScaleY="561240" custLinFactY="-10848" custLinFactNeighborX="-261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DEA834-9119-4243-B0DF-08BFF344062E}" type="pres">
      <dgm:prSet presAssocID="{2CBD4403-0894-4229-9186-2B85B44FF53B}" presName="sibTrans" presStyleLbl="bgSibTrans2D1" presStyleIdx="5" presStyleCnt="7"/>
      <dgm:spPr/>
      <dgm:t>
        <a:bodyPr/>
        <a:lstStyle/>
        <a:p>
          <a:endParaRPr lang="ru-RU"/>
        </a:p>
      </dgm:t>
    </dgm:pt>
    <dgm:pt modelId="{F51328A4-7003-403A-B44C-76D2EB374370}" type="pres">
      <dgm:prSet presAssocID="{9B59F7DA-67D3-4CEB-B185-B70CDBC02E5E}" presName="compNode" presStyleCnt="0"/>
      <dgm:spPr/>
    </dgm:pt>
    <dgm:pt modelId="{91C4127B-C354-4764-8470-54896D8BE836}" type="pres">
      <dgm:prSet presAssocID="{9B59F7DA-67D3-4CEB-B185-B70CDBC02E5E}" presName="dummyConnPt" presStyleCnt="0"/>
      <dgm:spPr/>
    </dgm:pt>
    <dgm:pt modelId="{75BF5CF3-CFC7-4F1D-AC4B-C2122D760CA4}" type="pres">
      <dgm:prSet presAssocID="{9B59F7DA-67D3-4CEB-B185-B70CDBC02E5E}" presName="node" presStyleLbl="node1" presStyleIdx="6" presStyleCnt="8" custScaleX="186536" custScaleY="455467" custLinFactY="-10848" custLinFactNeighborX="-1180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104EF2-2122-457B-BDF3-96419067DE0A}" type="pres">
      <dgm:prSet presAssocID="{3660D975-2FB0-45CA-A17E-CF2820E08E68}" presName="sibTrans" presStyleLbl="bgSibTrans2D1" presStyleIdx="6" presStyleCnt="7"/>
      <dgm:spPr/>
      <dgm:t>
        <a:bodyPr/>
        <a:lstStyle/>
        <a:p>
          <a:endParaRPr lang="ru-RU"/>
        </a:p>
      </dgm:t>
    </dgm:pt>
    <dgm:pt modelId="{6177B9DD-E54E-4366-8AB9-8F2259038266}" type="pres">
      <dgm:prSet presAssocID="{35E1E9B2-7592-4DE4-AC7C-42C411AC62D2}" presName="compNode" presStyleCnt="0"/>
      <dgm:spPr/>
    </dgm:pt>
    <dgm:pt modelId="{17F5EB5F-B377-4149-87D5-766F2FFDEEEE}" type="pres">
      <dgm:prSet presAssocID="{35E1E9B2-7592-4DE4-AC7C-42C411AC62D2}" presName="dummyConnPt" presStyleCnt="0"/>
      <dgm:spPr/>
    </dgm:pt>
    <dgm:pt modelId="{4DFC24F3-DEB4-4171-8092-FE53A82C8076}" type="pres">
      <dgm:prSet presAssocID="{35E1E9B2-7592-4DE4-AC7C-42C411AC62D2}" presName="node" presStyleLbl="node1" presStyleIdx="7" presStyleCnt="8" custScaleX="271113" custScaleY="888147" custLinFactNeighborX="1261" custLinFactNeighborY="818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22B5D1-5269-462E-9703-208FFC2D6CD2}" type="presOf" srcId="{409B1CF0-2A61-44EC-8B16-4E822927FB76}" destId="{53FE6048-C02B-46DD-99C7-A81D50FA3EDA}" srcOrd="0" destOrd="0" presId="urn:microsoft.com/office/officeart/2005/8/layout/bProcess4"/>
    <dgm:cxn modelId="{5F53DA04-5272-4F2A-9F16-03C1F3D92810}" type="presOf" srcId="{E488C7AB-4DDB-4BDE-B8F1-43D010184C87}" destId="{13CD10F9-A3A7-4170-82A8-7D20FD472E1C}" srcOrd="0" destOrd="0" presId="urn:microsoft.com/office/officeart/2005/8/layout/bProcess4"/>
    <dgm:cxn modelId="{0F819F9C-60AB-4195-A655-2FC5C301237A}" type="presOf" srcId="{F4510D10-E1AA-4CF3-971A-8003F5528E3E}" destId="{B6D0D0B1-241B-43D4-B5EE-08614ACF8CAB}" srcOrd="0" destOrd="0" presId="urn:microsoft.com/office/officeart/2005/8/layout/bProcess4"/>
    <dgm:cxn modelId="{C3A37D1E-1789-46DF-95D0-AEDD4B5CB9C2}" srcId="{F4510D10-E1AA-4CF3-971A-8003F5528E3E}" destId="{1D34F13D-9C0F-4727-847A-F5E8C0FF5B1C}" srcOrd="2" destOrd="0" parTransId="{BA6D3B77-CE61-4D32-92F0-2A87170C72C5}" sibTransId="{7E9ABB4D-EAD6-4D81-BE8B-FE3C7796E487}"/>
    <dgm:cxn modelId="{DBDF2E0C-F371-4728-AD10-C5967A8440C5}" srcId="{F4510D10-E1AA-4CF3-971A-8003F5528E3E}" destId="{9B59F7DA-67D3-4CEB-B185-B70CDBC02E5E}" srcOrd="6" destOrd="0" parTransId="{19C6070B-69B7-4507-8D2F-D3503B15C7C7}" sibTransId="{3660D975-2FB0-45CA-A17E-CF2820E08E68}"/>
    <dgm:cxn modelId="{B77881BE-009D-465A-BEA2-3CC8FC027A2B}" srcId="{F4510D10-E1AA-4CF3-971A-8003F5528E3E}" destId="{4FB6CDDF-21D4-4B67-AF5A-35E415142924}" srcOrd="4" destOrd="0" parTransId="{062595A1-CC49-41FD-B559-15CA8DA96276}" sibTransId="{746227C3-56C3-4DC5-A30A-673517477B0F}"/>
    <dgm:cxn modelId="{BEF0CEA2-1FC9-4AA1-B4D9-1F56817B3EC1}" type="presOf" srcId="{D5685ECE-54A3-481A-AF28-4A732C5A0A84}" destId="{6C0F9202-BD2D-480A-A297-566A185D9FCA}" srcOrd="0" destOrd="0" presId="urn:microsoft.com/office/officeart/2005/8/layout/bProcess4"/>
    <dgm:cxn modelId="{6B3ED44D-7D82-46E6-B7F4-1F4286AEB83B}" srcId="{F4510D10-E1AA-4CF3-971A-8003F5528E3E}" destId="{35E1E9B2-7592-4DE4-AC7C-42C411AC62D2}" srcOrd="7" destOrd="0" parTransId="{71D521CA-2C69-481A-A878-28C72FB8CFC9}" sibTransId="{8B2363DB-3A72-4244-82AF-E2CBC3152CBA}"/>
    <dgm:cxn modelId="{62634216-83F0-49B1-A984-52787042B3C8}" type="presOf" srcId="{9B59F7DA-67D3-4CEB-B185-B70CDBC02E5E}" destId="{75BF5CF3-CFC7-4F1D-AC4B-C2122D760CA4}" srcOrd="0" destOrd="0" presId="urn:microsoft.com/office/officeart/2005/8/layout/bProcess4"/>
    <dgm:cxn modelId="{EF329F41-1C1D-42C7-9901-D2099FB52F2B}" srcId="{F4510D10-E1AA-4CF3-971A-8003F5528E3E}" destId="{A59A6170-AA7D-4758-8039-AD0A1B6C1531}" srcOrd="1" destOrd="0" parTransId="{4638BE8F-7955-48EA-9FB2-FE86238EA5D9}" sibTransId="{E488C7AB-4DDB-4BDE-B8F1-43D010184C87}"/>
    <dgm:cxn modelId="{F27792F3-B849-4BFC-95C2-8F97A42FA85E}" type="presOf" srcId="{4FB6CDDF-21D4-4B67-AF5A-35E415142924}" destId="{357BC545-46B2-4BD0-986A-B92EA207C1D7}" srcOrd="0" destOrd="0" presId="urn:microsoft.com/office/officeart/2005/8/layout/bProcess4"/>
    <dgm:cxn modelId="{DA228A68-0161-4FD1-A579-CA59240F0414}" srcId="{F4510D10-E1AA-4CF3-971A-8003F5528E3E}" destId="{D5685ECE-54A3-481A-AF28-4A732C5A0A84}" srcOrd="0" destOrd="0" parTransId="{A92684C3-B311-4F92-BE80-6AD126B782AE}" sibTransId="{87BFCD9C-E186-4BDA-9F70-D1CF500A462E}"/>
    <dgm:cxn modelId="{034DDB5B-AF54-4995-8308-D065B5806A38}" srcId="{F4510D10-E1AA-4CF3-971A-8003F5528E3E}" destId="{3770E53E-DB45-4C50-870D-00B62118FC3E}" srcOrd="3" destOrd="0" parTransId="{A4846E4B-E169-4C04-A7A1-C64C176C7F67}" sibTransId="{409B1CF0-2A61-44EC-8B16-4E822927FB76}"/>
    <dgm:cxn modelId="{EF069617-C29F-43E8-9E60-DE3521B8F0E2}" srcId="{F4510D10-E1AA-4CF3-971A-8003F5528E3E}" destId="{260DCA9F-D899-47F4-B845-477D768C8EC3}" srcOrd="5" destOrd="0" parTransId="{FC9D03CE-329E-433F-B31D-F67112CAEA83}" sibTransId="{2CBD4403-0894-4229-9186-2B85B44FF53B}"/>
    <dgm:cxn modelId="{4CF5F5CE-1D80-4BA1-8D3E-832CB487959B}" type="presOf" srcId="{260DCA9F-D899-47F4-B845-477D768C8EC3}" destId="{A4FAA00A-555F-4E9C-9FB8-86E156D9C28D}" srcOrd="0" destOrd="0" presId="urn:microsoft.com/office/officeart/2005/8/layout/bProcess4"/>
    <dgm:cxn modelId="{EB67EB96-4F08-4F4C-94FE-C02E45573E5A}" type="presOf" srcId="{7E9ABB4D-EAD6-4D81-BE8B-FE3C7796E487}" destId="{FF816F4B-C276-4FB8-8262-24B4699367C8}" srcOrd="0" destOrd="0" presId="urn:microsoft.com/office/officeart/2005/8/layout/bProcess4"/>
    <dgm:cxn modelId="{DFD187D6-AC1B-45BC-A60F-1CFEBCF8CB30}" type="presOf" srcId="{746227C3-56C3-4DC5-A30A-673517477B0F}" destId="{5220D143-A740-4BCB-AF84-FE65A8B9FD68}" srcOrd="0" destOrd="0" presId="urn:microsoft.com/office/officeart/2005/8/layout/bProcess4"/>
    <dgm:cxn modelId="{9A9BD5F4-6510-4E24-BA7B-36DBC503E161}" type="presOf" srcId="{1D34F13D-9C0F-4727-847A-F5E8C0FF5B1C}" destId="{E5E5E3BB-7A44-4263-ABE1-EA6929274566}" srcOrd="0" destOrd="0" presId="urn:microsoft.com/office/officeart/2005/8/layout/bProcess4"/>
    <dgm:cxn modelId="{067240A5-7CE0-4608-BBE3-C993DBADB5D0}" type="presOf" srcId="{87BFCD9C-E186-4BDA-9F70-D1CF500A462E}" destId="{01681067-581E-4795-A025-14BD8CE08F4C}" srcOrd="0" destOrd="0" presId="urn:microsoft.com/office/officeart/2005/8/layout/bProcess4"/>
    <dgm:cxn modelId="{32C1B6BA-0F5D-415C-822F-76AA294267F4}" type="presOf" srcId="{35E1E9B2-7592-4DE4-AC7C-42C411AC62D2}" destId="{4DFC24F3-DEB4-4171-8092-FE53A82C8076}" srcOrd="0" destOrd="0" presId="urn:microsoft.com/office/officeart/2005/8/layout/bProcess4"/>
    <dgm:cxn modelId="{9980AC5F-E79D-4E77-93F1-12667A170FB2}" type="presOf" srcId="{3770E53E-DB45-4C50-870D-00B62118FC3E}" destId="{5E57AF1A-1B40-43AD-8962-B0439398DC92}" srcOrd="0" destOrd="0" presId="urn:microsoft.com/office/officeart/2005/8/layout/bProcess4"/>
    <dgm:cxn modelId="{3D8A8415-993C-4357-80C7-5DC872AED1D8}" type="presOf" srcId="{3660D975-2FB0-45CA-A17E-CF2820E08E68}" destId="{CC104EF2-2122-457B-BDF3-96419067DE0A}" srcOrd="0" destOrd="0" presId="urn:microsoft.com/office/officeart/2005/8/layout/bProcess4"/>
    <dgm:cxn modelId="{924A1963-DC52-4814-A4CA-1694FF827EDF}" type="presOf" srcId="{2CBD4403-0894-4229-9186-2B85B44FF53B}" destId="{B1DEA834-9119-4243-B0DF-08BFF344062E}" srcOrd="0" destOrd="0" presId="urn:microsoft.com/office/officeart/2005/8/layout/bProcess4"/>
    <dgm:cxn modelId="{ACA85ACA-70DE-4394-A682-1FD5743D2391}" type="presOf" srcId="{A59A6170-AA7D-4758-8039-AD0A1B6C1531}" destId="{43DAE34C-1E9F-4F62-ABBA-435C0BA9EF45}" srcOrd="0" destOrd="0" presId="urn:microsoft.com/office/officeart/2005/8/layout/bProcess4"/>
    <dgm:cxn modelId="{80584495-75B6-41C1-B220-6450F8499D16}" type="presParOf" srcId="{B6D0D0B1-241B-43D4-B5EE-08614ACF8CAB}" destId="{4BB1ADDD-E3FA-45D2-A98E-F62B70084609}" srcOrd="0" destOrd="0" presId="urn:microsoft.com/office/officeart/2005/8/layout/bProcess4"/>
    <dgm:cxn modelId="{C2F8259C-1FF0-4B3B-A10B-7245695BEDE0}" type="presParOf" srcId="{4BB1ADDD-E3FA-45D2-A98E-F62B70084609}" destId="{8989DD19-FC58-426F-9F22-88BB06FD2683}" srcOrd="0" destOrd="0" presId="urn:microsoft.com/office/officeart/2005/8/layout/bProcess4"/>
    <dgm:cxn modelId="{3843321F-B1A7-4F33-974D-7FAE0FC6C2A3}" type="presParOf" srcId="{4BB1ADDD-E3FA-45D2-A98E-F62B70084609}" destId="{6C0F9202-BD2D-480A-A297-566A185D9FCA}" srcOrd="1" destOrd="0" presId="urn:microsoft.com/office/officeart/2005/8/layout/bProcess4"/>
    <dgm:cxn modelId="{3F4F6261-7A94-47F5-8494-DA603C6F4B16}" type="presParOf" srcId="{B6D0D0B1-241B-43D4-B5EE-08614ACF8CAB}" destId="{01681067-581E-4795-A025-14BD8CE08F4C}" srcOrd="1" destOrd="0" presId="urn:microsoft.com/office/officeart/2005/8/layout/bProcess4"/>
    <dgm:cxn modelId="{ED27B9E1-9FC8-4C70-9C6E-263794F0663D}" type="presParOf" srcId="{B6D0D0B1-241B-43D4-B5EE-08614ACF8CAB}" destId="{7A9847F9-D912-4626-B2DF-6567A52D5D0D}" srcOrd="2" destOrd="0" presId="urn:microsoft.com/office/officeart/2005/8/layout/bProcess4"/>
    <dgm:cxn modelId="{6BE08515-21F4-4495-B5C4-7540FE56DB64}" type="presParOf" srcId="{7A9847F9-D912-4626-B2DF-6567A52D5D0D}" destId="{A419B58B-B043-4CE0-8D2B-7C153BB9B12E}" srcOrd="0" destOrd="0" presId="urn:microsoft.com/office/officeart/2005/8/layout/bProcess4"/>
    <dgm:cxn modelId="{33A76EDE-E591-41C0-A6FE-DEDF3B7923DE}" type="presParOf" srcId="{7A9847F9-D912-4626-B2DF-6567A52D5D0D}" destId="{43DAE34C-1E9F-4F62-ABBA-435C0BA9EF45}" srcOrd="1" destOrd="0" presId="urn:microsoft.com/office/officeart/2005/8/layout/bProcess4"/>
    <dgm:cxn modelId="{58A2CC68-5B35-4218-B8CB-173DD723D336}" type="presParOf" srcId="{B6D0D0B1-241B-43D4-B5EE-08614ACF8CAB}" destId="{13CD10F9-A3A7-4170-82A8-7D20FD472E1C}" srcOrd="3" destOrd="0" presId="urn:microsoft.com/office/officeart/2005/8/layout/bProcess4"/>
    <dgm:cxn modelId="{06507ECA-F46C-4383-A9BE-278F31995AF4}" type="presParOf" srcId="{B6D0D0B1-241B-43D4-B5EE-08614ACF8CAB}" destId="{A2579FD8-7D7C-472B-9D36-EEAF124C7752}" srcOrd="4" destOrd="0" presId="urn:microsoft.com/office/officeart/2005/8/layout/bProcess4"/>
    <dgm:cxn modelId="{146DBF75-DA0C-447E-8C0B-7B3E9393A182}" type="presParOf" srcId="{A2579FD8-7D7C-472B-9D36-EEAF124C7752}" destId="{151566A7-58FC-423C-ADFB-36070A137862}" srcOrd="0" destOrd="0" presId="urn:microsoft.com/office/officeart/2005/8/layout/bProcess4"/>
    <dgm:cxn modelId="{C85F4C29-92BD-4660-ABD2-497277148ACD}" type="presParOf" srcId="{A2579FD8-7D7C-472B-9D36-EEAF124C7752}" destId="{E5E5E3BB-7A44-4263-ABE1-EA6929274566}" srcOrd="1" destOrd="0" presId="urn:microsoft.com/office/officeart/2005/8/layout/bProcess4"/>
    <dgm:cxn modelId="{CA339FAD-AB0E-488E-8FD8-EA129509DD5D}" type="presParOf" srcId="{B6D0D0B1-241B-43D4-B5EE-08614ACF8CAB}" destId="{FF816F4B-C276-4FB8-8262-24B4699367C8}" srcOrd="5" destOrd="0" presId="urn:microsoft.com/office/officeart/2005/8/layout/bProcess4"/>
    <dgm:cxn modelId="{EC54C862-2D42-421F-A7BD-B87F6D798018}" type="presParOf" srcId="{B6D0D0B1-241B-43D4-B5EE-08614ACF8CAB}" destId="{E223309D-CFA4-4642-988A-2061930E8010}" srcOrd="6" destOrd="0" presId="urn:microsoft.com/office/officeart/2005/8/layout/bProcess4"/>
    <dgm:cxn modelId="{66760A30-C197-4A66-974C-D759A928240A}" type="presParOf" srcId="{E223309D-CFA4-4642-988A-2061930E8010}" destId="{13C61712-EB15-4836-A20C-C8ADFFEBD0A8}" srcOrd="0" destOrd="0" presId="urn:microsoft.com/office/officeart/2005/8/layout/bProcess4"/>
    <dgm:cxn modelId="{D99BA994-0618-4727-B6CA-18042FE2351A}" type="presParOf" srcId="{E223309D-CFA4-4642-988A-2061930E8010}" destId="{5E57AF1A-1B40-43AD-8962-B0439398DC92}" srcOrd="1" destOrd="0" presId="urn:microsoft.com/office/officeart/2005/8/layout/bProcess4"/>
    <dgm:cxn modelId="{02F7CB40-EEC9-4992-8B2C-7B50D0D38B92}" type="presParOf" srcId="{B6D0D0B1-241B-43D4-B5EE-08614ACF8CAB}" destId="{53FE6048-C02B-46DD-99C7-A81D50FA3EDA}" srcOrd="7" destOrd="0" presId="urn:microsoft.com/office/officeart/2005/8/layout/bProcess4"/>
    <dgm:cxn modelId="{DE88D995-9391-419B-A590-D358C063513E}" type="presParOf" srcId="{B6D0D0B1-241B-43D4-B5EE-08614ACF8CAB}" destId="{97EAC11F-93C1-4833-91F1-1167F62A948C}" srcOrd="8" destOrd="0" presId="urn:microsoft.com/office/officeart/2005/8/layout/bProcess4"/>
    <dgm:cxn modelId="{16C25B62-BAF6-4596-BE96-AFC14B7F5CE5}" type="presParOf" srcId="{97EAC11F-93C1-4833-91F1-1167F62A948C}" destId="{614A4FC4-B76D-4F99-BEEF-BFC0A6509FC7}" srcOrd="0" destOrd="0" presId="urn:microsoft.com/office/officeart/2005/8/layout/bProcess4"/>
    <dgm:cxn modelId="{ED7CB5A3-7055-405A-BCF1-58140290631F}" type="presParOf" srcId="{97EAC11F-93C1-4833-91F1-1167F62A948C}" destId="{357BC545-46B2-4BD0-986A-B92EA207C1D7}" srcOrd="1" destOrd="0" presId="urn:microsoft.com/office/officeart/2005/8/layout/bProcess4"/>
    <dgm:cxn modelId="{A74B688D-D6AC-42E6-B2F8-184CE81AF9BE}" type="presParOf" srcId="{B6D0D0B1-241B-43D4-B5EE-08614ACF8CAB}" destId="{5220D143-A740-4BCB-AF84-FE65A8B9FD68}" srcOrd="9" destOrd="0" presId="urn:microsoft.com/office/officeart/2005/8/layout/bProcess4"/>
    <dgm:cxn modelId="{B8CA29A0-D787-4417-B242-8AA613D2319D}" type="presParOf" srcId="{B6D0D0B1-241B-43D4-B5EE-08614ACF8CAB}" destId="{AB1AF61A-394B-4EF7-966D-C636915D9F9E}" srcOrd="10" destOrd="0" presId="urn:microsoft.com/office/officeart/2005/8/layout/bProcess4"/>
    <dgm:cxn modelId="{0C82A42D-AC3B-439D-A026-5DDB07E79751}" type="presParOf" srcId="{AB1AF61A-394B-4EF7-966D-C636915D9F9E}" destId="{D87C5F45-4C84-47F8-833C-36F98790F06A}" srcOrd="0" destOrd="0" presId="urn:microsoft.com/office/officeart/2005/8/layout/bProcess4"/>
    <dgm:cxn modelId="{AF7D1E5D-1BAF-4E13-AE21-C1DCBB36BA2C}" type="presParOf" srcId="{AB1AF61A-394B-4EF7-966D-C636915D9F9E}" destId="{A4FAA00A-555F-4E9C-9FB8-86E156D9C28D}" srcOrd="1" destOrd="0" presId="urn:microsoft.com/office/officeart/2005/8/layout/bProcess4"/>
    <dgm:cxn modelId="{53EEDA7F-54F3-41A3-BBB6-C723625D1549}" type="presParOf" srcId="{B6D0D0B1-241B-43D4-B5EE-08614ACF8CAB}" destId="{B1DEA834-9119-4243-B0DF-08BFF344062E}" srcOrd="11" destOrd="0" presId="urn:microsoft.com/office/officeart/2005/8/layout/bProcess4"/>
    <dgm:cxn modelId="{D0D132B5-A826-4897-AABD-E7959F451271}" type="presParOf" srcId="{B6D0D0B1-241B-43D4-B5EE-08614ACF8CAB}" destId="{F51328A4-7003-403A-B44C-76D2EB374370}" srcOrd="12" destOrd="0" presId="urn:microsoft.com/office/officeart/2005/8/layout/bProcess4"/>
    <dgm:cxn modelId="{E442B3A1-D2E7-4E85-A7F9-210A469892A0}" type="presParOf" srcId="{F51328A4-7003-403A-B44C-76D2EB374370}" destId="{91C4127B-C354-4764-8470-54896D8BE836}" srcOrd="0" destOrd="0" presId="urn:microsoft.com/office/officeart/2005/8/layout/bProcess4"/>
    <dgm:cxn modelId="{4FE33A4B-B37B-4A18-9B1C-C288CD21B4C4}" type="presParOf" srcId="{F51328A4-7003-403A-B44C-76D2EB374370}" destId="{75BF5CF3-CFC7-4F1D-AC4B-C2122D760CA4}" srcOrd="1" destOrd="0" presId="urn:microsoft.com/office/officeart/2005/8/layout/bProcess4"/>
    <dgm:cxn modelId="{3A7DDF68-CC01-4127-8F15-F5E0C5E7CBF9}" type="presParOf" srcId="{B6D0D0B1-241B-43D4-B5EE-08614ACF8CAB}" destId="{CC104EF2-2122-457B-BDF3-96419067DE0A}" srcOrd="13" destOrd="0" presId="urn:microsoft.com/office/officeart/2005/8/layout/bProcess4"/>
    <dgm:cxn modelId="{2C96974B-C310-4AA0-BA6A-CB3E75B894A1}" type="presParOf" srcId="{B6D0D0B1-241B-43D4-B5EE-08614ACF8CAB}" destId="{6177B9DD-E54E-4366-8AB9-8F2259038266}" srcOrd="14" destOrd="0" presId="urn:microsoft.com/office/officeart/2005/8/layout/bProcess4"/>
    <dgm:cxn modelId="{98905873-ACF1-4379-9185-0E03864F0F0F}" type="presParOf" srcId="{6177B9DD-E54E-4366-8AB9-8F2259038266}" destId="{17F5EB5F-B377-4149-87D5-766F2FFDEEEE}" srcOrd="0" destOrd="0" presId="urn:microsoft.com/office/officeart/2005/8/layout/bProcess4"/>
    <dgm:cxn modelId="{88A94E5E-44CC-4EC6-8348-2F70CDCC33BE}" type="presParOf" srcId="{6177B9DD-E54E-4366-8AB9-8F2259038266}" destId="{4DFC24F3-DEB4-4171-8092-FE53A82C8076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E29D8-0CC4-478D-B2B3-DF1E839151C1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60203-9A62-4626-9F85-3BB35E325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991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circl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consult.strategy48.ru/index.php/testy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gif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4.png"/><Relationship Id="rId7" Type="http://schemas.openxmlformats.org/officeDocument/2006/relationships/diagramColors" Target="../diagrams/colors1.xml"/><Relationship Id="rId2" Type="http://schemas.openxmlformats.org/officeDocument/2006/relationships/hyperlink" Target="https://iom48.ru/wp-content/uploads/2023/01/sbornik-metodicheskih-razrabotok-roditelskih-sobranij-po-profilaktike-uchebnoj-neuspeshnosti.pdf" TargetMode="Externa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5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980728"/>
            <a:ext cx="8287072" cy="561662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3600" b="1" dirty="0" smtClean="0"/>
              <a:t>Методические рекомендации по психологической подготовке к ГИА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«Тренинг как способ снижения уровня экзаменационного стресса при подготовке к ГИА »</a:t>
            </a:r>
          </a:p>
          <a:p>
            <a:pPr algn="ctr"/>
            <a:endParaRPr lang="ru-RU" sz="3200" b="1" dirty="0"/>
          </a:p>
          <a:p>
            <a:pPr algn="ctr"/>
            <a:endParaRPr lang="ru-RU" sz="3200" b="1" dirty="0" smtClean="0"/>
          </a:p>
          <a:p>
            <a:pPr algn="l"/>
            <a:r>
              <a:rPr lang="ru-RU" sz="3200" b="1" dirty="0" smtClean="0"/>
              <a:t>                                                    Составили:</a:t>
            </a:r>
          </a:p>
          <a:p>
            <a:r>
              <a:rPr lang="ru-RU" sz="2800" b="1" dirty="0" smtClean="0"/>
              <a:t>                           </a:t>
            </a:r>
            <a:r>
              <a:rPr lang="ru-RU" b="1" dirty="0" smtClean="0"/>
              <a:t>педагоги-психологи</a:t>
            </a:r>
          </a:p>
          <a:p>
            <a:r>
              <a:rPr lang="ru-RU" b="1" dirty="0" smtClean="0"/>
              <a:t>МАОУ СШ №15 г.Липецка </a:t>
            </a:r>
          </a:p>
          <a:p>
            <a:r>
              <a:rPr lang="ru-RU" sz="2800" b="1" dirty="0" smtClean="0"/>
              <a:t>                               </a:t>
            </a:r>
            <a:r>
              <a:rPr lang="ru-RU" sz="2800" b="1" dirty="0" err="1" smtClean="0"/>
              <a:t>Солодских</a:t>
            </a:r>
            <a:r>
              <a:rPr lang="ru-RU" sz="2800" b="1" dirty="0" smtClean="0"/>
              <a:t> Елена Павловна</a:t>
            </a:r>
          </a:p>
          <a:p>
            <a:pPr algn="l"/>
            <a:r>
              <a:rPr lang="ru-RU" sz="2800" b="1" dirty="0" smtClean="0"/>
              <a:t>                                 </a:t>
            </a:r>
            <a:r>
              <a:rPr lang="ru-RU" sz="2800" b="1" dirty="0" err="1" smtClean="0"/>
              <a:t>Шаповалова</a:t>
            </a:r>
            <a:r>
              <a:rPr lang="ru-RU" sz="2800" b="1" dirty="0" smtClean="0"/>
              <a:t> Светлана Валерьевна</a:t>
            </a:r>
          </a:p>
          <a:p>
            <a:pPr algn="ctr"/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97184434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/>
              <a:t>Упражнение «Реклама – двигатель прогресса»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(направлено на повышение самооценки)</a:t>
            </a:r>
            <a:endParaRPr lang="ru-RU" sz="3600" dirty="0"/>
          </a:p>
        </p:txBody>
      </p:sp>
      <p:pic>
        <p:nvPicPr>
          <p:cNvPr id="14338" name="Picture 2" descr="https://travaks.com/wp-content/uploads/2020/10/internet-reklama-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6352"/>
            <a:ext cx="7236804" cy="482453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61989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6" name="Picture 16" descr="https://kartinkin.net/uploads/posts/2022-12/1670487147_7-kartinkin-net-p-kartinka-ladon-dlya-detei-oboi-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13" y="1412776"/>
            <a:ext cx="8816875" cy="529012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s://4.bp.blogspot.com/-MPDapsPdg5o/Vinwebg1sFI/AAAAAAAAAJk/SJDu1xa_cBs/s1600/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papik.pro/uploads/posts/2022-01/1641737527_60-papik-pro-p-kartinki-den-tvorchestva-6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papik.pro/uploads/posts/2022-01/1641737527_60-papik-pro-p-kartinki-den-tvorchestva-6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papik.pro/uploads/posts/2022-01/1641737527_60-papik-pro-p-kartinki-den-tvorchestva-61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https://papik.pro/uploads/posts/2022-01/1641737527_60-papik-pro-p-kartinki-den-tvorchestva-61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2" descr="https://papik.pro/uploads/posts/2022-01/1641737527_60-papik-pro-p-kartinki-den-tvorchestva-61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4" descr="https://papik.pro/uploads/posts/2022-01/1641737527_60-papik-pro-p-kartinki-den-tvorchestva-61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775" y="312737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Упражнение «Ладошки»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(направлено на повышение самооценки)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61665088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/>
      </p:sp>
      <p:pic>
        <p:nvPicPr>
          <p:cNvPr id="3" name="Picture 2" descr="https://get.wallhere.com/photo/1920x1080-px-digital-art-fish-12842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324527" cy="6858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Неизвестен - Медленная без слов (www.hotplayer.ru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8502" y="172817"/>
            <a:ext cx="567073" cy="56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51797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9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05800" cy="93610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Рекомендуемая литература для педагогов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20" y="1373525"/>
            <a:ext cx="2893219" cy="5143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12776"/>
            <a:ext cx="4067448" cy="510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390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5"/>
          <a:stretch/>
        </p:blipFill>
        <p:spPr>
          <a:xfrm>
            <a:off x="251520" y="1237123"/>
            <a:ext cx="8618602" cy="562702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322" y="0"/>
            <a:ext cx="8305800" cy="114300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Психологические тесты онлайн</a:t>
            </a:r>
            <a:endParaRPr lang="ru-RU" sz="4000" b="1" dirty="0"/>
          </a:p>
        </p:txBody>
      </p:sp>
      <p:pic>
        <p:nvPicPr>
          <p:cNvPr id="2050" name="Picture 2" descr="http://qrcoder.ru/code/?https%3A%2F%2Fpsytests.org%2Ftest.html%3Fysclid%3Dlf6ihe181d664186570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633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64050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7992888" cy="558924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104" y="0"/>
            <a:ext cx="8305800" cy="1143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    Г(О)БУ Центр Семья</a:t>
            </a:r>
            <a:endParaRPr lang="ru-RU" sz="3600" b="1" dirty="0"/>
          </a:p>
        </p:txBody>
      </p:sp>
      <p:pic>
        <p:nvPicPr>
          <p:cNvPr id="1026" name="Picture 2" descr="http://qrcoder.ru/code/?https%3A%2F%2Fxn--48-mlc2ax2eva.xn--p1ai%2F%3Fysclid%3Dlf6if2c7gu343864631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4624"/>
            <a:ext cx="1268760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74784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Материалы сайта «Консультирование</a:t>
            </a:r>
            <a:br>
              <a:rPr lang="ru-RU" sz="2800" dirty="0" smtClean="0"/>
            </a:br>
            <a:r>
              <a:rPr lang="ru-RU" sz="2800" dirty="0" smtClean="0"/>
              <a:t> родителей»</a:t>
            </a:r>
            <a:br>
              <a:rPr lang="ru-RU" sz="2800" dirty="0" smtClean="0"/>
            </a:br>
            <a:r>
              <a:rPr lang="en-US" sz="2800" dirty="0" smtClean="0">
                <a:hlinkClick r:id="rId2"/>
              </a:rPr>
              <a:t>https</a:t>
            </a:r>
            <a:r>
              <a:rPr lang="en-US" sz="2800" dirty="0">
                <a:hlinkClick r:id="rId2"/>
              </a:rPr>
              <a:t>://consult.strategy48.ru/index.php/testy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18700" y="2420888"/>
            <a:ext cx="4388296" cy="4316666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8200" y="2420887"/>
            <a:ext cx="4038600" cy="393403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2410326"/>
            <a:ext cx="3898776" cy="4434840"/>
          </a:xfrm>
          <a:prstGeom prst="rect">
            <a:avLst/>
          </a:prstGeom>
        </p:spPr>
      </p:pic>
      <p:pic>
        <p:nvPicPr>
          <p:cNvPr id="2050" name="Picture 2" descr="http://qrcoder.ru/code/?https%3A%2F%2Fconsult.strategy48.ru%2Findex.php%2Ftesty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84988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23074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6948264" cy="1522592"/>
          </a:xfrm>
        </p:spPr>
        <p:txBody>
          <a:bodyPr>
            <a:noAutofit/>
          </a:bodyPr>
          <a:lstStyle/>
          <a:p>
            <a:r>
              <a:rPr lang="en-US" sz="1800" dirty="0" smtClean="0">
                <a:hlinkClick r:id="rId2"/>
              </a:rPr>
              <a:t>https://iom48.ru/wp-content/uploads/2023/01/sbornik-metodicheskih-razrabotok-roditelskih-sobranij-po-profilaktike-uchebnoj-neuspeshnosti.pdf</a:t>
            </a:r>
            <a:endParaRPr lang="ru-RU" sz="1800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6203032" cy="659352"/>
          </a:xfrm>
        </p:spPr>
        <p:txBody>
          <a:bodyPr/>
          <a:lstStyle/>
          <a:p>
            <a:r>
              <a:rPr lang="ru-RU" sz="4800" dirty="0" smtClean="0"/>
              <a:t>Советы родителям </a:t>
            </a:r>
            <a:endParaRPr lang="ru-RU" sz="4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0" y="2514600"/>
            <a:ext cx="4497388" cy="4343400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168554906"/>
              </p:ext>
            </p:extLst>
          </p:nvPr>
        </p:nvGraphicFramePr>
        <p:xfrm>
          <a:off x="4497388" y="2708920"/>
          <a:ext cx="4674553" cy="4149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6" name="Picture 2" descr="http://qrcoder.ru/code/?http%3A%2F%2Fiom48.ru%2Fwp-content%2Fuploads%2F2023%2F01%2Fsbornik-metodicheskih-razrabotok-roditelskih-sobranij-po-profilaktike-uchebnoj-neuspeshnosti.pdf&amp;4&amp;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6632"/>
            <a:ext cx="1656183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39547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401959"/>
            <a:ext cx="6567264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Родителям 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важно помнить </a:t>
            </a:r>
          </a:p>
          <a:p>
            <a:endParaRPr lang="ru-RU" dirty="0"/>
          </a:p>
          <a:p>
            <a:pPr marL="342900" indent="-342900" algn="just">
              <a:buAutoNum type="arabicPeriod"/>
            </a:pPr>
            <a:r>
              <a:rPr lang="ru-RU" sz="2400" dirty="0" smtClean="0"/>
              <a:t>Экзамены </a:t>
            </a:r>
            <a:r>
              <a:rPr lang="ru-RU" sz="2400" dirty="0"/>
              <a:t>- </a:t>
            </a:r>
            <a:r>
              <a:rPr lang="ru-RU" sz="2400" dirty="0" smtClean="0"/>
              <a:t>ситуация действительно серьезная</a:t>
            </a:r>
            <a:r>
              <a:rPr lang="ru-RU" sz="2400" dirty="0"/>
              <a:t>, но не запредельная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400" dirty="0" smtClean="0"/>
              <a:t>2. Ощущение </a:t>
            </a:r>
            <a:r>
              <a:rPr lang="ru-RU" sz="2400" dirty="0"/>
              <a:t>огромной важности экзамена не стимулирует </a:t>
            </a:r>
            <a:r>
              <a:rPr lang="ru-RU" sz="2400" dirty="0" smtClean="0"/>
              <a:t>школьника, напротив</a:t>
            </a:r>
            <a:r>
              <a:rPr lang="ru-RU" sz="2400" dirty="0"/>
              <a:t>, мешает подготовке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400" dirty="0" smtClean="0"/>
              <a:t>3.В </a:t>
            </a:r>
            <a:r>
              <a:rPr lang="ru-RU" sz="2400" dirty="0"/>
              <a:t>этом случае следует немного снизить значимость ситуации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400" dirty="0" smtClean="0"/>
              <a:t>4.Получить успешный результат по экзамену под силу каждому выпускнику.</a:t>
            </a:r>
          </a:p>
          <a:p>
            <a:pPr algn="just"/>
            <a:r>
              <a:rPr lang="ru-RU" sz="2400" dirty="0" smtClean="0"/>
              <a:t>5. При </a:t>
            </a:r>
            <a:r>
              <a:rPr lang="ru-RU" sz="2400" dirty="0"/>
              <a:t>правильном подходе экзамены могут </a:t>
            </a:r>
            <a:r>
              <a:rPr lang="ru-RU" sz="2400" dirty="0">
                <a:solidFill>
                  <a:srgbClr val="FF0000"/>
                </a:solidFill>
              </a:rPr>
              <a:t>служить </a:t>
            </a:r>
            <a:r>
              <a:rPr lang="ru-RU" sz="2400" dirty="0" smtClean="0">
                <a:solidFill>
                  <a:srgbClr val="FF0000"/>
                </a:solidFill>
              </a:rPr>
              <a:t>средством самоутверждения </a:t>
            </a:r>
            <a:r>
              <a:rPr lang="ru-RU" sz="2400" dirty="0">
                <a:solidFill>
                  <a:srgbClr val="FF0000"/>
                </a:solidFill>
              </a:rPr>
              <a:t>и повышением личностной самооценки.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340" y="1145124"/>
            <a:ext cx="2014170" cy="4896544"/>
          </a:xfrm>
          <a:prstGeom prst="rect">
            <a:avLst/>
          </a:prstGeom>
        </p:spPr>
      </p:pic>
      <p:cxnSp>
        <p:nvCxnSpPr>
          <p:cNvPr id="4" name="Соединительная линия уступом 3"/>
          <p:cNvCxnSpPr/>
          <p:nvPr/>
        </p:nvCxnSpPr>
        <p:spPr>
          <a:xfrm rot="5400000" flipH="1" flipV="1">
            <a:off x="1475656" y="3140968"/>
            <a:ext cx="12700" cy="12700"/>
          </a:xfrm>
          <a:prstGeom prst="bentConnector3">
            <a:avLst>
              <a:gd name="adj1" fmla="val 180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4134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3058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avatars.mds.yandex.net/get-images-cbir/9314271/9NOr1EdDJm6liTttcXQZgQ8648/oc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25" y="692696"/>
            <a:ext cx="8444375" cy="597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94504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i.pinimg.com/originals/9e/54/ff/9e54ff89ab45512b74a240dfbc9a4f2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261" y="476672"/>
            <a:ext cx="3127203" cy="273630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5976663" cy="684076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Тренинг, позволяющий уменьшить уровень тревожности и направленный на повышение самооценки выпускника </a:t>
            </a:r>
            <a:r>
              <a:rPr lang="ru-RU" sz="3200" dirty="0" smtClean="0"/>
              <a:t>Преимущества:</a:t>
            </a:r>
            <a:br>
              <a:rPr lang="ru-RU" sz="3200" dirty="0" smtClean="0"/>
            </a:br>
            <a:r>
              <a:rPr lang="ru-RU" sz="3200" dirty="0" smtClean="0"/>
              <a:t>- группа 10-25 человек</a:t>
            </a:r>
            <a:br>
              <a:rPr lang="ru-RU" sz="3200" dirty="0" smtClean="0"/>
            </a:br>
            <a:r>
              <a:rPr lang="ru-RU" sz="3200" dirty="0" smtClean="0"/>
              <a:t>- </a:t>
            </a:r>
            <a:r>
              <a:rPr lang="ru-RU" sz="3200" smtClean="0"/>
              <a:t>продолжительность </a:t>
            </a:r>
            <a:r>
              <a:rPr lang="ru-RU" sz="3200" smtClean="0"/>
              <a:t>– 30 минут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- возрастная категория – 7 – 11 класс</a:t>
            </a:r>
            <a:br>
              <a:rPr lang="ru-RU" sz="3200" dirty="0" smtClean="0"/>
            </a:b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6146" name="Picture 2" descr="https://i.ebayimg.com/images/g/W2UAAMXQMXRQ5ypW/s-l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699" y="3573016"/>
            <a:ext cx="2952328" cy="295232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66834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Упражнение «Игра-приветствие»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/>
              <a:t>(направлено на снятие тревожности)</a:t>
            </a:r>
            <a:endParaRPr lang="ru-RU" sz="4400" dirty="0"/>
          </a:p>
        </p:txBody>
      </p:sp>
      <p:pic>
        <p:nvPicPr>
          <p:cNvPr id="7172" name="Picture 4" descr="https://shareslide.ru/img/thumbs/5aaf2b597a71760cbe5987cd09c91040-800x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45"/>
          <a:stretch/>
        </p:blipFill>
        <p:spPr bwMode="auto">
          <a:xfrm>
            <a:off x="-172615" y="2132856"/>
            <a:ext cx="9338319" cy="432047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06913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280" y="18565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Упражнение «Рисунок Я»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(направлено на снятие тревожности)</a:t>
            </a:r>
            <a:endParaRPr lang="ru-RU" sz="4000" dirty="0"/>
          </a:p>
        </p:txBody>
      </p:sp>
      <p:pic>
        <p:nvPicPr>
          <p:cNvPr id="8194" name="Picture 2" descr="https://gas-kvas.com/uploads/posts/2023-01/1674116891_gas-kvas-com-p-moi-samii-schastlivii-den-risunok-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7665076" cy="539613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37039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un6-20.userapi.com/s/v1/if2/dinMUapepqWT6D6SioBR8hdKckZ4NEDS7KM6VmvC4DiV9ZN9YMV29eo0sB8vZ_0eAQK1VMSWMCIfwEgv2_tjCn_Z.jpg?size=598x604&amp;quality=96&amp;crop=0,0,598,604&amp;ava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095807"/>
            <a:ext cx="5695950" cy="575310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779" y="-47193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Упражнение «Откровенно говоря»</a:t>
            </a:r>
            <a:br>
              <a:rPr lang="ru-RU" sz="3600" b="1" dirty="0" smtClean="0"/>
            </a:br>
            <a:r>
              <a:rPr lang="ru-RU" sz="3600" dirty="0" smtClean="0"/>
              <a:t>(направлено на снятие тревожности)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49879531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112" y="692696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Упражнение «Чемодан на память»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(направлено на развитие внимания и памяти)</a:t>
            </a:r>
            <a:endParaRPr lang="ru-RU" sz="3600" dirty="0"/>
          </a:p>
        </p:txBody>
      </p:sp>
      <p:pic>
        <p:nvPicPr>
          <p:cNvPr id="10242" name="Picture 2" descr="https://vev.ru/wp-content/uploads/2015/02/memocase5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7128792" cy="474955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23147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orenburgkniga.ru/wp-content/uploads/e/d/b/edb06575b698016bdcabe755c936a5b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093572"/>
            <a:ext cx="8660904" cy="577682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Упражнение «Лимон»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(направлено на снятие тревожности)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AutoShape 2" descr="https://avatars.mds.yandex.net/i?id=fe343ffa384caf089e92ebaf79c12e6e77e44ec5-8538767-images-thumbs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02475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Упражнение «Стряхни»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(направлено на повышение самооценки)</a:t>
            </a:r>
            <a:endParaRPr lang="ru-RU" sz="3600" dirty="0"/>
          </a:p>
        </p:txBody>
      </p:sp>
      <p:pic>
        <p:nvPicPr>
          <p:cNvPr id="12290" name="Picture 2" descr="https://avatars.mds.yandex.net/i?id=1c5307a24e8ea0bc9c95a9d38dc950d5-5235433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542" y="1772816"/>
            <a:ext cx="5393754" cy="482453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39034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lafaboo.com/upload/publish/31/nestrukturirana-igra_573c63733cc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677114" cy="561662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34" y="620688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Упражнение «</a:t>
            </a:r>
            <a:r>
              <a:rPr lang="ru-RU" sz="3600" b="1" dirty="0" err="1" smtClean="0"/>
              <a:t>Энергизатор</a:t>
            </a:r>
            <a:r>
              <a:rPr lang="ru-RU" sz="3600" b="1" dirty="0" smtClean="0"/>
              <a:t>»</a:t>
            </a:r>
            <a:br>
              <a:rPr lang="ru-RU" sz="3600" b="1" dirty="0" smtClean="0"/>
            </a:br>
            <a:r>
              <a:rPr lang="ru-RU" sz="3600" dirty="0" smtClean="0"/>
              <a:t>(направлено на повышение самооценки)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46900007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483</TotalTime>
  <Words>197</Words>
  <Application>Microsoft Office PowerPoint</Application>
  <PresentationFormat>Экран (4:3)</PresentationFormat>
  <Paragraphs>51</Paragraphs>
  <Slides>19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Calibri</vt:lpstr>
      <vt:lpstr>Constantia</vt:lpstr>
      <vt:lpstr>Wingdings 2</vt:lpstr>
      <vt:lpstr>Поток</vt:lpstr>
      <vt:lpstr>Презентация PowerPoint</vt:lpstr>
      <vt:lpstr>Тренинг, позволяющий уменьшить уровень тревожности и направленный на повышение самооценки выпускника Преимущества: - группа 10-25 человек - продолжительность – 30 минут - возрастная категория – 7 – 11 класс  </vt:lpstr>
      <vt:lpstr>Упражнение «Игра-приветствие» (направлено на снятие тревожности)</vt:lpstr>
      <vt:lpstr>Упражнение «Рисунок Я» (направлено на снятие тревожности)</vt:lpstr>
      <vt:lpstr>Упражнение «Откровенно говоря» (направлено на снятие тревожности)</vt:lpstr>
      <vt:lpstr>Упражнение «Чемодан на память» (направлено на развитие внимания и памяти)</vt:lpstr>
      <vt:lpstr>Упражнение «Лимон» (направлено на снятие тревожности) </vt:lpstr>
      <vt:lpstr>Упражнение «Стряхни» (направлено на повышение самооценки)</vt:lpstr>
      <vt:lpstr>Упражнение «Энергизатор» (направлено на повышение самооценки)</vt:lpstr>
      <vt:lpstr>Упражнение «Реклама – двигатель прогресса» (направлено на повышение самооценки)</vt:lpstr>
      <vt:lpstr>Упражнение «Ладошки» (направлено на повышение самооценки)</vt:lpstr>
      <vt:lpstr>Презентация PowerPoint</vt:lpstr>
      <vt:lpstr>Рекомендуемая литература для педагогов</vt:lpstr>
      <vt:lpstr>Психологические тесты онлайн</vt:lpstr>
      <vt:lpstr>    Г(О)БУ Центр Семья</vt:lpstr>
      <vt:lpstr>Материалы сайта «Консультирование  родителей» https://consult.strategy48.ru/index.php/testy </vt:lpstr>
      <vt:lpstr>https://iom48.ru/wp-content/uploads/2023/01/sbornik-metodicheskih-razrabotok-roditelskih-sobranij-po-profilaktike-uchebnoj-neuspeshnosti.pdf</vt:lpstr>
      <vt:lpstr>    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108</cp:revision>
  <dcterms:created xsi:type="dcterms:W3CDTF">2023-03-10T09:34:32Z</dcterms:created>
  <dcterms:modified xsi:type="dcterms:W3CDTF">2023-03-15T07:37:30Z</dcterms:modified>
</cp:coreProperties>
</file>