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9"/>
  </p:notesMasterIdLst>
  <p:sldIdLst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0" r:id="rId28"/>
  </p:sldIdLst>
  <p:sldSz cx="12192000" cy="6858000"/>
  <p:notesSz cx="12192000" cy="6858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Segoe UI Emoji" panose="020B0502040204020203" pitchFamily="34" charset="0"/>
      <p:regular r:id="rId36"/>
    </p:embeddedFont>
    <p:embeddedFont>
      <p:font typeface="Bookman Old Style" panose="02050604050505020204" pitchFamily="18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8C2"/>
    <a:srgbClr val="EEECE1"/>
    <a:srgbClr val="DDD8C8"/>
    <a:srgbClr val="E4E6E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87" autoAdjust="0"/>
    <p:restoredTop sz="94660"/>
  </p:normalViewPr>
  <p:slideViewPr>
    <p:cSldViewPr snapToGrid="0">
      <p:cViewPr>
        <p:scale>
          <a:sx n="82" d="100"/>
          <a:sy n="82" d="100"/>
        </p:scale>
        <p:origin x="1812" y="36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1442A-56AA-42C0-B2E5-06DE7566410C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58E3-A637-434A-8005-8AFEA2A3CB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875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7C4B4B-880A-450C-8C0B-825152230A6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97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20.10.2021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ru-RU"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‹#›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 bwMode="auto"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>
            <a:noAutofit/>
          </a:bodyPr>
          <a:lstStyle>
            <a:defPPr/>
            <a:lvl1pPr lvl="0"/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 bwMode="auto"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20.10.2021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ru-RU"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‹#›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Group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lvl="0"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20.10.2021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90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Group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20.10.2021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25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Title and Subtitle">
    <p:spTree>
      <p:nvGrpSpPr>
        <p:cNvPr id="1" name="Group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lvl="0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20.10.2021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655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lide Title">
    <p:spTree>
      <p:nvGrpSpPr>
        <p:cNvPr id="1" name="Group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20.10.2021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hape 1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382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itle and Two Columns">
    <p:spTree>
      <p:nvGrpSpPr>
        <p:cNvPr id="1" name="Group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20.10.2021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345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Group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20.10.2021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643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Сравнение">
    <p:spTree>
      <p:nvGrpSpPr>
        <p:cNvPr id="1" name="Group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2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1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1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20.10.2021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393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Title, Text and Object">
    <p:spTree>
      <p:nvGrpSpPr>
        <p:cNvPr id="1" name="Group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lvl="0"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5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20.10.2021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95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Title and Picture">
    <p:spTree>
      <p:nvGrpSpPr>
        <p:cNvPr id="1" name="Group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lvl="0"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5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pPr lvl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20.10.2021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84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userDrawn="1">
  <p:cSld name="Title and Sub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lvl="0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20.10.2021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ru-RU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‹#›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>
  <p:cSld name="Заголовок и вертикальный текст">
    <p:spTree>
      <p:nvGrpSpPr>
        <p:cNvPr id="1" name="Group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20.10.2021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499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>
  <p:cSld name="Вертикальный заголовок и текст">
    <p:spTree>
      <p:nvGrpSpPr>
        <p:cNvPr id="1" name="Group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>
            <a:noAutofit/>
          </a:bodyPr>
          <a:lstStyle>
            <a:defPPr/>
            <a:lvl1pPr lvl="0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20.10.2021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Only" userDrawn="1">
  <p:cSld name="Slide 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dt" idx="10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20.10.2021</a:t>
            </a:r>
          </a:p>
        </p:txBody>
      </p:sp>
      <p:sp>
        <p:nvSpPr>
          <p:cNvPr id="10" name="Shape 10"/>
          <p:cNvSpPr txBox="1">
            <a:spLocks noGrp="1"/>
          </p:cNvSpPr>
          <p:nvPr>
            <p:ph type="ftr" idx="11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ru-RU"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‹#›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userDrawn="1">
  <p:cSld name="Title and Two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 bwMode="auto"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20.10.2021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ru-RU"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‹#›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20.10.2021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ru-RU"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‹#›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2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1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 bwMode="auto">
          <a:xfrm>
            <a:off x="839788" y="2505074"/>
            <a:ext cx="5157787" cy="3684588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3"/>
          </p:nvPr>
        </p:nvSpPr>
        <p:spPr bwMode="auto">
          <a:xfrm>
            <a:off x="6172200" y="1681163"/>
            <a:ext cx="5183187" cy="823911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4"/>
          </p:nvPr>
        </p:nvSpPr>
        <p:spPr bwMode="auto">
          <a:xfrm>
            <a:off x="6172200" y="2505074"/>
            <a:ext cx="5183187" cy="3684588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20.10.2021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ru-RU"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‹#›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userDrawn="1">
  <p:cSld name="Title, Text and 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lvl="0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 bwMode="auto">
          <a:xfrm>
            <a:off x="5183188" y="987425"/>
            <a:ext cx="6172199" cy="4873625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20.10.2021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ru-RU"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‹#›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userDrawn="1">
  <p:cSld name="Title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lvl="0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 bwMode="auto">
          <a:xfrm>
            <a:off x="5183188" y="987425"/>
            <a:ext cx="6172199" cy="4873625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pPr lvl="0"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20.10.2021</a:t>
            </a:r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ru-RU"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‹#›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</p:spPr>
        <p:txBody>
          <a:bodyPr vert="eaVert"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20.10.2021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ru-RU"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 bwMode="auto">
          <a:prstGeom prst="rect">
            <a:avLst/>
          </a:prstGeom>
        </p:spPr>
        <p:txBody>
          <a:bodyPr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‹#›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8C8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dt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defPPr/>
            <a:lvl1pPr marL="0" lvl="0" indent="0"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20.10.2021</a:t>
            </a:r>
          </a:p>
        </p:txBody>
      </p:sp>
      <p:sp>
        <p:nvSpPr>
          <p:cNvPr id="5" name="Shape 5"/>
          <p:cNvSpPr txBox="1">
            <a:spLocks noGrp="1"/>
          </p:cNvSpPr>
          <p:nvPr>
            <p:ph type="ft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defPPr/>
            <a:lvl1pPr marL="0" lvl="0" indent="0"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ru-RU"/>
          </a:p>
        </p:txBody>
      </p:sp>
      <p:sp>
        <p:nvSpPr>
          <p:cNvPr id="6" name="Shape 6"/>
          <p:cNvSpPr txBox="1">
            <a:spLocks noGrp="1"/>
          </p:cNvSpPr>
          <p:nvPr>
            <p:ph type="sldNum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defPPr/>
            <a:lvl1pPr marL="0" lvl="0" indent="0"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iming>
    <p:tnLst>
      <p:par>
        <p:cTn id="1" dur="indefinite" restart="never" nodeType="tmRoot"/>
      </p:par>
    </p:tnLst>
  </p:timing>
  <p:hf hdr="0" ftr="0" dt="0"/>
  <p:txStyles>
    <p:titleStyle>
      <a:defPPr/>
      <a:lvl1pPr lvl="0" algn="l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228600" lvl="0" indent="-228600" algn="l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8C8"/>
        </a:solidFill>
        <a:effectLst/>
      </p:bgPr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t>Образец заголовка</a:t>
            </a:r>
          </a:p>
        </p:txBody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defPPr/>
            <a:lvl1pPr marL="0" lvl="0" indent="0"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20.10.2021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hape 5"/>
          <p:cNvSpPr txBox="1"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defPPr/>
            <a:lvl1pPr marL="0" lvl="0" indent="0"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hape 6"/>
          <p:cNvSpPr txBox="1"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defPPr/>
            <a:lvl1pPr marL="0" lvl="0" indent="0"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83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defPPr/>
      <a:lvl1pPr lvl="0" algn="l" eaLnBrk="1" hangingPunct="1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228600" lvl="0" indent="-228600" algn="l" eaLnBrk="1" hangingPunct="1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 eaLnBrk="1" hangingPunct="1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eaLnBrk="1" hangingPunct="1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Кольцо 26"/>
          <p:cNvSpPr/>
          <p:nvPr/>
        </p:nvSpPr>
        <p:spPr>
          <a:xfrm>
            <a:off x="8042313" y="-5806400"/>
            <a:ext cx="7704856" cy="7717364"/>
          </a:xfrm>
          <a:prstGeom prst="donut">
            <a:avLst>
              <a:gd name="adj" fmla="val 12682"/>
            </a:avLst>
          </a:prstGeom>
          <a:solidFill>
            <a:srgbClr val="DCD8C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Кольцо 27"/>
          <p:cNvSpPr/>
          <p:nvPr/>
        </p:nvSpPr>
        <p:spPr>
          <a:xfrm>
            <a:off x="-1802340" y="-2181288"/>
            <a:ext cx="11221131" cy="11233363"/>
          </a:xfrm>
          <a:prstGeom prst="donut">
            <a:avLst>
              <a:gd name="adj" fmla="val 12682"/>
            </a:avLst>
          </a:prstGeom>
          <a:solidFill>
            <a:srgbClr val="C0504D">
              <a:lumMod val="60000"/>
              <a:lumOff val="40000"/>
              <a:alpha val="2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Кольцо 31"/>
          <p:cNvSpPr/>
          <p:nvPr/>
        </p:nvSpPr>
        <p:spPr>
          <a:xfrm>
            <a:off x="6816273" y="242456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bg1">
              <a:alpha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08100" y="620688"/>
            <a:ext cx="6234097" cy="5662555"/>
          </a:xfrm>
          <a:custGeom>
            <a:avLst/>
            <a:gdLst>
              <a:gd name="connsiteX0" fmla="*/ 3004457 w 5159829"/>
              <a:gd name="connsiteY0" fmla="*/ 600892 h 4794069"/>
              <a:gd name="connsiteX1" fmla="*/ 3226526 w 5159829"/>
              <a:gd name="connsiteY1" fmla="*/ 587829 h 4794069"/>
              <a:gd name="connsiteX2" fmla="*/ 3278777 w 5159829"/>
              <a:gd name="connsiteY2" fmla="*/ 222069 h 4794069"/>
              <a:gd name="connsiteX3" fmla="*/ 3579223 w 5159829"/>
              <a:gd name="connsiteY3" fmla="*/ 91440 h 4794069"/>
              <a:gd name="connsiteX4" fmla="*/ 3931920 w 5159829"/>
              <a:gd name="connsiteY4" fmla="*/ 261258 h 4794069"/>
              <a:gd name="connsiteX5" fmla="*/ 3984172 w 5159829"/>
              <a:gd name="connsiteY5" fmla="*/ 561703 h 4794069"/>
              <a:gd name="connsiteX6" fmla="*/ 4297680 w 5159829"/>
              <a:gd name="connsiteY6" fmla="*/ 770709 h 4794069"/>
              <a:gd name="connsiteX7" fmla="*/ 4036423 w 5159829"/>
              <a:gd name="connsiteY7" fmla="*/ 2220686 h 4794069"/>
              <a:gd name="connsiteX8" fmla="*/ 3866606 w 5159829"/>
              <a:gd name="connsiteY8" fmla="*/ 2547258 h 4794069"/>
              <a:gd name="connsiteX9" fmla="*/ 3905794 w 5159829"/>
              <a:gd name="connsiteY9" fmla="*/ 2821578 h 4794069"/>
              <a:gd name="connsiteX10" fmla="*/ 4493623 w 5159829"/>
              <a:gd name="connsiteY10" fmla="*/ 3370218 h 4794069"/>
              <a:gd name="connsiteX11" fmla="*/ 4990012 w 5159829"/>
              <a:gd name="connsiteY11" fmla="*/ 3553098 h 4794069"/>
              <a:gd name="connsiteX12" fmla="*/ 5159829 w 5159829"/>
              <a:gd name="connsiteY12" fmla="*/ 3801292 h 4794069"/>
              <a:gd name="connsiteX13" fmla="*/ 4833257 w 5159829"/>
              <a:gd name="connsiteY13" fmla="*/ 4689566 h 4794069"/>
              <a:gd name="connsiteX14" fmla="*/ 4127863 w 5159829"/>
              <a:gd name="connsiteY14" fmla="*/ 4650378 h 4794069"/>
              <a:gd name="connsiteX15" fmla="*/ 3487783 w 5159829"/>
              <a:gd name="connsiteY15" fmla="*/ 4781006 h 4794069"/>
              <a:gd name="connsiteX16" fmla="*/ 2939143 w 5159829"/>
              <a:gd name="connsiteY16" fmla="*/ 4637315 h 4794069"/>
              <a:gd name="connsiteX17" fmla="*/ 2873829 w 5159829"/>
              <a:gd name="connsiteY17" fmla="*/ 4258492 h 4794069"/>
              <a:gd name="connsiteX18" fmla="*/ 2599509 w 5159829"/>
              <a:gd name="connsiteY18" fmla="*/ 4284618 h 4794069"/>
              <a:gd name="connsiteX19" fmla="*/ 2390503 w 5159829"/>
              <a:gd name="connsiteY19" fmla="*/ 4454435 h 4794069"/>
              <a:gd name="connsiteX20" fmla="*/ 2090057 w 5159829"/>
              <a:gd name="connsiteY20" fmla="*/ 4415246 h 4794069"/>
              <a:gd name="connsiteX21" fmla="*/ 1907177 w 5159829"/>
              <a:gd name="connsiteY21" fmla="*/ 4245429 h 4794069"/>
              <a:gd name="connsiteX22" fmla="*/ 1724297 w 5159829"/>
              <a:gd name="connsiteY22" fmla="*/ 4297680 h 4794069"/>
              <a:gd name="connsiteX23" fmla="*/ 1136469 w 5159829"/>
              <a:gd name="connsiteY23" fmla="*/ 4558938 h 4794069"/>
              <a:gd name="connsiteX24" fmla="*/ 822960 w 5159829"/>
              <a:gd name="connsiteY24" fmla="*/ 4741818 h 4794069"/>
              <a:gd name="connsiteX25" fmla="*/ 287383 w 5159829"/>
              <a:gd name="connsiteY25" fmla="*/ 4794069 h 4794069"/>
              <a:gd name="connsiteX26" fmla="*/ 0 w 5159829"/>
              <a:gd name="connsiteY26" fmla="*/ 4454435 h 4794069"/>
              <a:gd name="connsiteX27" fmla="*/ 130629 w 5159829"/>
              <a:gd name="connsiteY27" fmla="*/ 3931920 h 4794069"/>
              <a:gd name="connsiteX28" fmla="*/ 496389 w 5159829"/>
              <a:gd name="connsiteY28" fmla="*/ 3749040 h 4794069"/>
              <a:gd name="connsiteX29" fmla="*/ 600892 w 5159829"/>
              <a:gd name="connsiteY29" fmla="*/ 3566160 h 4794069"/>
              <a:gd name="connsiteX30" fmla="*/ 313509 w 5159829"/>
              <a:gd name="connsiteY30" fmla="*/ 3331029 h 4794069"/>
              <a:gd name="connsiteX31" fmla="*/ 52252 w 5159829"/>
              <a:gd name="connsiteY31" fmla="*/ 2821578 h 4794069"/>
              <a:gd name="connsiteX32" fmla="*/ 182880 w 5159829"/>
              <a:gd name="connsiteY32" fmla="*/ 2364378 h 4794069"/>
              <a:gd name="connsiteX33" fmla="*/ 248194 w 5159829"/>
              <a:gd name="connsiteY33" fmla="*/ 2286000 h 4794069"/>
              <a:gd name="connsiteX34" fmla="*/ 143692 w 5159829"/>
              <a:gd name="connsiteY34" fmla="*/ 1841863 h 4794069"/>
              <a:gd name="connsiteX35" fmla="*/ 365760 w 5159829"/>
              <a:gd name="connsiteY35" fmla="*/ 1541418 h 4794069"/>
              <a:gd name="connsiteX36" fmla="*/ 1031966 w 5159829"/>
              <a:gd name="connsiteY36" fmla="*/ 1672046 h 4794069"/>
              <a:gd name="connsiteX37" fmla="*/ 1319349 w 5159829"/>
              <a:gd name="connsiteY37" fmla="*/ 1776549 h 4794069"/>
              <a:gd name="connsiteX38" fmla="*/ 1515292 w 5159829"/>
              <a:gd name="connsiteY38" fmla="*/ 1711235 h 4794069"/>
              <a:gd name="connsiteX39" fmla="*/ 1593669 w 5159829"/>
              <a:gd name="connsiteY39" fmla="*/ 1436915 h 4794069"/>
              <a:gd name="connsiteX40" fmla="*/ 1489166 w 5159829"/>
              <a:gd name="connsiteY40" fmla="*/ 1175658 h 4794069"/>
              <a:gd name="connsiteX41" fmla="*/ 1436914 w 5159829"/>
              <a:gd name="connsiteY41" fmla="*/ 849086 h 4794069"/>
              <a:gd name="connsiteX42" fmla="*/ 1632857 w 5159829"/>
              <a:gd name="connsiteY42" fmla="*/ 600892 h 4794069"/>
              <a:gd name="connsiteX43" fmla="*/ 1724297 w 5159829"/>
              <a:gd name="connsiteY43" fmla="*/ 509452 h 4794069"/>
              <a:gd name="connsiteX44" fmla="*/ 1658983 w 5159829"/>
              <a:gd name="connsiteY44" fmla="*/ 274320 h 4794069"/>
              <a:gd name="connsiteX45" fmla="*/ 2050869 w 5159829"/>
              <a:gd name="connsiteY45" fmla="*/ 0 h 4794069"/>
              <a:gd name="connsiteX46" fmla="*/ 2481943 w 5159829"/>
              <a:gd name="connsiteY46" fmla="*/ 65315 h 4794069"/>
              <a:gd name="connsiteX47" fmla="*/ 2730137 w 5159829"/>
              <a:gd name="connsiteY47" fmla="*/ 574766 h 4794069"/>
              <a:gd name="connsiteX48" fmla="*/ 3004457 w 5159829"/>
              <a:gd name="connsiteY48" fmla="*/ 600892 h 4794069"/>
              <a:gd name="connsiteX0" fmla="*/ 3004457 w 5159829"/>
              <a:gd name="connsiteY0" fmla="*/ 600892 h 4794069"/>
              <a:gd name="connsiteX1" fmla="*/ 3226526 w 5159829"/>
              <a:gd name="connsiteY1" fmla="*/ 587829 h 4794069"/>
              <a:gd name="connsiteX2" fmla="*/ 3278777 w 5159829"/>
              <a:gd name="connsiteY2" fmla="*/ 222069 h 4794069"/>
              <a:gd name="connsiteX3" fmla="*/ 3579223 w 5159829"/>
              <a:gd name="connsiteY3" fmla="*/ 91440 h 4794069"/>
              <a:gd name="connsiteX4" fmla="*/ 3931920 w 5159829"/>
              <a:gd name="connsiteY4" fmla="*/ 261258 h 4794069"/>
              <a:gd name="connsiteX5" fmla="*/ 3984172 w 5159829"/>
              <a:gd name="connsiteY5" fmla="*/ 561703 h 4794069"/>
              <a:gd name="connsiteX6" fmla="*/ 4297680 w 5159829"/>
              <a:gd name="connsiteY6" fmla="*/ 770709 h 4794069"/>
              <a:gd name="connsiteX7" fmla="*/ 4036423 w 5159829"/>
              <a:gd name="connsiteY7" fmla="*/ 2220686 h 4794069"/>
              <a:gd name="connsiteX8" fmla="*/ 3866606 w 5159829"/>
              <a:gd name="connsiteY8" fmla="*/ 2547258 h 4794069"/>
              <a:gd name="connsiteX9" fmla="*/ 4010296 w 5159829"/>
              <a:gd name="connsiteY9" fmla="*/ 2821578 h 4794069"/>
              <a:gd name="connsiteX10" fmla="*/ 4493623 w 5159829"/>
              <a:gd name="connsiteY10" fmla="*/ 3370218 h 4794069"/>
              <a:gd name="connsiteX11" fmla="*/ 4990012 w 5159829"/>
              <a:gd name="connsiteY11" fmla="*/ 3553098 h 4794069"/>
              <a:gd name="connsiteX12" fmla="*/ 5159829 w 5159829"/>
              <a:gd name="connsiteY12" fmla="*/ 3801292 h 4794069"/>
              <a:gd name="connsiteX13" fmla="*/ 4833257 w 5159829"/>
              <a:gd name="connsiteY13" fmla="*/ 4689566 h 4794069"/>
              <a:gd name="connsiteX14" fmla="*/ 4127863 w 5159829"/>
              <a:gd name="connsiteY14" fmla="*/ 4650378 h 4794069"/>
              <a:gd name="connsiteX15" fmla="*/ 3487783 w 5159829"/>
              <a:gd name="connsiteY15" fmla="*/ 4781006 h 4794069"/>
              <a:gd name="connsiteX16" fmla="*/ 2939143 w 5159829"/>
              <a:gd name="connsiteY16" fmla="*/ 4637315 h 4794069"/>
              <a:gd name="connsiteX17" fmla="*/ 2873829 w 5159829"/>
              <a:gd name="connsiteY17" fmla="*/ 4258492 h 4794069"/>
              <a:gd name="connsiteX18" fmla="*/ 2599509 w 5159829"/>
              <a:gd name="connsiteY18" fmla="*/ 4284618 h 4794069"/>
              <a:gd name="connsiteX19" fmla="*/ 2390503 w 5159829"/>
              <a:gd name="connsiteY19" fmla="*/ 4454435 h 4794069"/>
              <a:gd name="connsiteX20" fmla="*/ 2090057 w 5159829"/>
              <a:gd name="connsiteY20" fmla="*/ 4415246 h 4794069"/>
              <a:gd name="connsiteX21" fmla="*/ 1907177 w 5159829"/>
              <a:gd name="connsiteY21" fmla="*/ 4245429 h 4794069"/>
              <a:gd name="connsiteX22" fmla="*/ 1724297 w 5159829"/>
              <a:gd name="connsiteY22" fmla="*/ 4297680 h 4794069"/>
              <a:gd name="connsiteX23" fmla="*/ 1136469 w 5159829"/>
              <a:gd name="connsiteY23" fmla="*/ 4558938 h 4794069"/>
              <a:gd name="connsiteX24" fmla="*/ 822960 w 5159829"/>
              <a:gd name="connsiteY24" fmla="*/ 4741818 h 4794069"/>
              <a:gd name="connsiteX25" fmla="*/ 287383 w 5159829"/>
              <a:gd name="connsiteY25" fmla="*/ 4794069 h 4794069"/>
              <a:gd name="connsiteX26" fmla="*/ 0 w 5159829"/>
              <a:gd name="connsiteY26" fmla="*/ 4454435 h 4794069"/>
              <a:gd name="connsiteX27" fmla="*/ 130629 w 5159829"/>
              <a:gd name="connsiteY27" fmla="*/ 3931920 h 4794069"/>
              <a:gd name="connsiteX28" fmla="*/ 496389 w 5159829"/>
              <a:gd name="connsiteY28" fmla="*/ 3749040 h 4794069"/>
              <a:gd name="connsiteX29" fmla="*/ 600892 w 5159829"/>
              <a:gd name="connsiteY29" fmla="*/ 3566160 h 4794069"/>
              <a:gd name="connsiteX30" fmla="*/ 313509 w 5159829"/>
              <a:gd name="connsiteY30" fmla="*/ 3331029 h 4794069"/>
              <a:gd name="connsiteX31" fmla="*/ 52252 w 5159829"/>
              <a:gd name="connsiteY31" fmla="*/ 2821578 h 4794069"/>
              <a:gd name="connsiteX32" fmla="*/ 182880 w 5159829"/>
              <a:gd name="connsiteY32" fmla="*/ 2364378 h 4794069"/>
              <a:gd name="connsiteX33" fmla="*/ 248194 w 5159829"/>
              <a:gd name="connsiteY33" fmla="*/ 2286000 h 4794069"/>
              <a:gd name="connsiteX34" fmla="*/ 143692 w 5159829"/>
              <a:gd name="connsiteY34" fmla="*/ 1841863 h 4794069"/>
              <a:gd name="connsiteX35" fmla="*/ 365760 w 5159829"/>
              <a:gd name="connsiteY35" fmla="*/ 1541418 h 4794069"/>
              <a:gd name="connsiteX36" fmla="*/ 1031966 w 5159829"/>
              <a:gd name="connsiteY36" fmla="*/ 1672046 h 4794069"/>
              <a:gd name="connsiteX37" fmla="*/ 1319349 w 5159829"/>
              <a:gd name="connsiteY37" fmla="*/ 1776549 h 4794069"/>
              <a:gd name="connsiteX38" fmla="*/ 1515292 w 5159829"/>
              <a:gd name="connsiteY38" fmla="*/ 1711235 h 4794069"/>
              <a:gd name="connsiteX39" fmla="*/ 1593669 w 5159829"/>
              <a:gd name="connsiteY39" fmla="*/ 1436915 h 4794069"/>
              <a:gd name="connsiteX40" fmla="*/ 1489166 w 5159829"/>
              <a:gd name="connsiteY40" fmla="*/ 1175658 h 4794069"/>
              <a:gd name="connsiteX41" fmla="*/ 1436914 w 5159829"/>
              <a:gd name="connsiteY41" fmla="*/ 849086 h 4794069"/>
              <a:gd name="connsiteX42" fmla="*/ 1632857 w 5159829"/>
              <a:gd name="connsiteY42" fmla="*/ 600892 h 4794069"/>
              <a:gd name="connsiteX43" fmla="*/ 1724297 w 5159829"/>
              <a:gd name="connsiteY43" fmla="*/ 509452 h 4794069"/>
              <a:gd name="connsiteX44" fmla="*/ 1658983 w 5159829"/>
              <a:gd name="connsiteY44" fmla="*/ 274320 h 4794069"/>
              <a:gd name="connsiteX45" fmla="*/ 2050869 w 5159829"/>
              <a:gd name="connsiteY45" fmla="*/ 0 h 4794069"/>
              <a:gd name="connsiteX46" fmla="*/ 2481943 w 5159829"/>
              <a:gd name="connsiteY46" fmla="*/ 65315 h 4794069"/>
              <a:gd name="connsiteX47" fmla="*/ 2730137 w 5159829"/>
              <a:gd name="connsiteY47" fmla="*/ 574766 h 4794069"/>
              <a:gd name="connsiteX48" fmla="*/ 3004457 w 5159829"/>
              <a:gd name="connsiteY48" fmla="*/ 600892 h 4794069"/>
              <a:gd name="connsiteX0" fmla="*/ 3004457 w 5159829"/>
              <a:gd name="connsiteY0" fmla="*/ 600892 h 4794069"/>
              <a:gd name="connsiteX1" fmla="*/ 3226526 w 5159829"/>
              <a:gd name="connsiteY1" fmla="*/ 587829 h 4794069"/>
              <a:gd name="connsiteX2" fmla="*/ 3278777 w 5159829"/>
              <a:gd name="connsiteY2" fmla="*/ 222069 h 4794069"/>
              <a:gd name="connsiteX3" fmla="*/ 3579223 w 5159829"/>
              <a:gd name="connsiteY3" fmla="*/ 91440 h 4794069"/>
              <a:gd name="connsiteX4" fmla="*/ 3931920 w 5159829"/>
              <a:gd name="connsiteY4" fmla="*/ 261258 h 4794069"/>
              <a:gd name="connsiteX5" fmla="*/ 3984172 w 5159829"/>
              <a:gd name="connsiteY5" fmla="*/ 561703 h 4794069"/>
              <a:gd name="connsiteX6" fmla="*/ 4297680 w 5159829"/>
              <a:gd name="connsiteY6" fmla="*/ 770709 h 4794069"/>
              <a:gd name="connsiteX7" fmla="*/ 4036423 w 5159829"/>
              <a:gd name="connsiteY7" fmla="*/ 2220686 h 4794069"/>
              <a:gd name="connsiteX8" fmla="*/ 3866606 w 5159829"/>
              <a:gd name="connsiteY8" fmla="*/ 2547258 h 4794069"/>
              <a:gd name="connsiteX9" fmla="*/ 4010296 w 5159829"/>
              <a:gd name="connsiteY9" fmla="*/ 2821578 h 4794069"/>
              <a:gd name="connsiteX10" fmla="*/ 4545875 w 5159829"/>
              <a:gd name="connsiteY10" fmla="*/ 3331029 h 4794069"/>
              <a:gd name="connsiteX11" fmla="*/ 4990012 w 5159829"/>
              <a:gd name="connsiteY11" fmla="*/ 3553098 h 4794069"/>
              <a:gd name="connsiteX12" fmla="*/ 5159829 w 5159829"/>
              <a:gd name="connsiteY12" fmla="*/ 3801292 h 4794069"/>
              <a:gd name="connsiteX13" fmla="*/ 4833257 w 5159829"/>
              <a:gd name="connsiteY13" fmla="*/ 4689566 h 4794069"/>
              <a:gd name="connsiteX14" fmla="*/ 4127863 w 5159829"/>
              <a:gd name="connsiteY14" fmla="*/ 4650378 h 4794069"/>
              <a:gd name="connsiteX15" fmla="*/ 3487783 w 5159829"/>
              <a:gd name="connsiteY15" fmla="*/ 4781006 h 4794069"/>
              <a:gd name="connsiteX16" fmla="*/ 2939143 w 5159829"/>
              <a:gd name="connsiteY16" fmla="*/ 4637315 h 4794069"/>
              <a:gd name="connsiteX17" fmla="*/ 2873829 w 5159829"/>
              <a:gd name="connsiteY17" fmla="*/ 4258492 h 4794069"/>
              <a:gd name="connsiteX18" fmla="*/ 2599509 w 5159829"/>
              <a:gd name="connsiteY18" fmla="*/ 4284618 h 4794069"/>
              <a:gd name="connsiteX19" fmla="*/ 2390503 w 5159829"/>
              <a:gd name="connsiteY19" fmla="*/ 4454435 h 4794069"/>
              <a:gd name="connsiteX20" fmla="*/ 2090057 w 5159829"/>
              <a:gd name="connsiteY20" fmla="*/ 4415246 h 4794069"/>
              <a:gd name="connsiteX21" fmla="*/ 1907177 w 5159829"/>
              <a:gd name="connsiteY21" fmla="*/ 4245429 h 4794069"/>
              <a:gd name="connsiteX22" fmla="*/ 1724297 w 5159829"/>
              <a:gd name="connsiteY22" fmla="*/ 4297680 h 4794069"/>
              <a:gd name="connsiteX23" fmla="*/ 1136469 w 5159829"/>
              <a:gd name="connsiteY23" fmla="*/ 4558938 h 4794069"/>
              <a:gd name="connsiteX24" fmla="*/ 822960 w 5159829"/>
              <a:gd name="connsiteY24" fmla="*/ 4741818 h 4794069"/>
              <a:gd name="connsiteX25" fmla="*/ 287383 w 5159829"/>
              <a:gd name="connsiteY25" fmla="*/ 4794069 h 4794069"/>
              <a:gd name="connsiteX26" fmla="*/ 0 w 5159829"/>
              <a:gd name="connsiteY26" fmla="*/ 4454435 h 4794069"/>
              <a:gd name="connsiteX27" fmla="*/ 130629 w 5159829"/>
              <a:gd name="connsiteY27" fmla="*/ 3931920 h 4794069"/>
              <a:gd name="connsiteX28" fmla="*/ 496389 w 5159829"/>
              <a:gd name="connsiteY28" fmla="*/ 3749040 h 4794069"/>
              <a:gd name="connsiteX29" fmla="*/ 600892 w 5159829"/>
              <a:gd name="connsiteY29" fmla="*/ 3566160 h 4794069"/>
              <a:gd name="connsiteX30" fmla="*/ 313509 w 5159829"/>
              <a:gd name="connsiteY30" fmla="*/ 3331029 h 4794069"/>
              <a:gd name="connsiteX31" fmla="*/ 52252 w 5159829"/>
              <a:gd name="connsiteY31" fmla="*/ 2821578 h 4794069"/>
              <a:gd name="connsiteX32" fmla="*/ 182880 w 5159829"/>
              <a:gd name="connsiteY32" fmla="*/ 2364378 h 4794069"/>
              <a:gd name="connsiteX33" fmla="*/ 248194 w 5159829"/>
              <a:gd name="connsiteY33" fmla="*/ 2286000 h 4794069"/>
              <a:gd name="connsiteX34" fmla="*/ 143692 w 5159829"/>
              <a:gd name="connsiteY34" fmla="*/ 1841863 h 4794069"/>
              <a:gd name="connsiteX35" fmla="*/ 365760 w 5159829"/>
              <a:gd name="connsiteY35" fmla="*/ 1541418 h 4794069"/>
              <a:gd name="connsiteX36" fmla="*/ 1031966 w 5159829"/>
              <a:gd name="connsiteY36" fmla="*/ 1672046 h 4794069"/>
              <a:gd name="connsiteX37" fmla="*/ 1319349 w 5159829"/>
              <a:gd name="connsiteY37" fmla="*/ 1776549 h 4794069"/>
              <a:gd name="connsiteX38" fmla="*/ 1515292 w 5159829"/>
              <a:gd name="connsiteY38" fmla="*/ 1711235 h 4794069"/>
              <a:gd name="connsiteX39" fmla="*/ 1593669 w 5159829"/>
              <a:gd name="connsiteY39" fmla="*/ 1436915 h 4794069"/>
              <a:gd name="connsiteX40" fmla="*/ 1489166 w 5159829"/>
              <a:gd name="connsiteY40" fmla="*/ 1175658 h 4794069"/>
              <a:gd name="connsiteX41" fmla="*/ 1436914 w 5159829"/>
              <a:gd name="connsiteY41" fmla="*/ 849086 h 4794069"/>
              <a:gd name="connsiteX42" fmla="*/ 1632857 w 5159829"/>
              <a:gd name="connsiteY42" fmla="*/ 600892 h 4794069"/>
              <a:gd name="connsiteX43" fmla="*/ 1724297 w 5159829"/>
              <a:gd name="connsiteY43" fmla="*/ 509452 h 4794069"/>
              <a:gd name="connsiteX44" fmla="*/ 1658983 w 5159829"/>
              <a:gd name="connsiteY44" fmla="*/ 274320 h 4794069"/>
              <a:gd name="connsiteX45" fmla="*/ 2050869 w 5159829"/>
              <a:gd name="connsiteY45" fmla="*/ 0 h 4794069"/>
              <a:gd name="connsiteX46" fmla="*/ 2481943 w 5159829"/>
              <a:gd name="connsiteY46" fmla="*/ 65315 h 4794069"/>
              <a:gd name="connsiteX47" fmla="*/ 2730137 w 5159829"/>
              <a:gd name="connsiteY47" fmla="*/ 574766 h 4794069"/>
              <a:gd name="connsiteX48" fmla="*/ 3004457 w 5159829"/>
              <a:gd name="connsiteY48" fmla="*/ 600892 h 4794069"/>
              <a:gd name="connsiteX0" fmla="*/ 3004457 w 5159829"/>
              <a:gd name="connsiteY0" fmla="*/ 600892 h 4794069"/>
              <a:gd name="connsiteX1" fmla="*/ 3226526 w 5159829"/>
              <a:gd name="connsiteY1" fmla="*/ 587829 h 4794069"/>
              <a:gd name="connsiteX2" fmla="*/ 3278777 w 5159829"/>
              <a:gd name="connsiteY2" fmla="*/ 222069 h 4794069"/>
              <a:gd name="connsiteX3" fmla="*/ 3579223 w 5159829"/>
              <a:gd name="connsiteY3" fmla="*/ 91440 h 4794069"/>
              <a:gd name="connsiteX4" fmla="*/ 3931920 w 5159829"/>
              <a:gd name="connsiteY4" fmla="*/ 261258 h 4794069"/>
              <a:gd name="connsiteX5" fmla="*/ 3984172 w 5159829"/>
              <a:gd name="connsiteY5" fmla="*/ 561703 h 4794069"/>
              <a:gd name="connsiteX6" fmla="*/ 4297680 w 5159829"/>
              <a:gd name="connsiteY6" fmla="*/ 770709 h 4794069"/>
              <a:gd name="connsiteX7" fmla="*/ 4036423 w 5159829"/>
              <a:gd name="connsiteY7" fmla="*/ 2220686 h 4794069"/>
              <a:gd name="connsiteX8" fmla="*/ 3866606 w 5159829"/>
              <a:gd name="connsiteY8" fmla="*/ 2547258 h 4794069"/>
              <a:gd name="connsiteX9" fmla="*/ 4010296 w 5159829"/>
              <a:gd name="connsiteY9" fmla="*/ 2821578 h 4794069"/>
              <a:gd name="connsiteX10" fmla="*/ 4545875 w 5159829"/>
              <a:gd name="connsiteY10" fmla="*/ 3331029 h 4794069"/>
              <a:gd name="connsiteX11" fmla="*/ 4990012 w 5159829"/>
              <a:gd name="connsiteY11" fmla="*/ 3553098 h 4794069"/>
              <a:gd name="connsiteX12" fmla="*/ 5159829 w 5159829"/>
              <a:gd name="connsiteY12" fmla="*/ 3801292 h 4794069"/>
              <a:gd name="connsiteX13" fmla="*/ 4833257 w 5159829"/>
              <a:gd name="connsiteY13" fmla="*/ 4689566 h 4794069"/>
              <a:gd name="connsiteX14" fmla="*/ 4127863 w 5159829"/>
              <a:gd name="connsiteY14" fmla="*/ 4650378 h 4794069"/>
              <a:gd name="connsiteX15" fmla="*/ 3487783 w 5159829"/>
              <a:gd name="connsiteY15" fmla="*/ 4781006 h 4794069"/>
              <a:gd name="connsiteX16" fmla="*/ 2939143 w 5159829"/>
              <a:gd name="connsiteY16" fmla="*/ 4637315 h 4794069"/>
              <a:gd name="connsiteX17" fmla="*/ 2873829 w 5159829"/>
              <a:gd name="connsiteY17" fmla="*/ 4258492 h 4794069"/>
              <a:gd name="connsiteX18" fmla="*/ 2599509 w 5159829"/>
              <a:gd name="connsiteY18" fmla="*/ 4284618 h 4794069"/>
              <a:gd name="connsiteX19" fmla="*/ 2390503 w 5159829"/>
              <a:gd name="connsiteY19" fmla="*/ 4454435 h 4794069"/>
              <a:gd name="connsiteX20" fmla="*/ 2090057 w 5159829"/>
              <a:gd name="connsiteY20" fmla="*/ 4415246 h 4794069"/>
              <a:gd name="connsiteX21" fmla="*/ 1907177 w 5159829"/>
              <a:gd name="connsiteY21" fmla="*/ 4245429 h 4794069"/>
              <a:gd name="connsiteX22" fmla="*/ 1724297 w 5159829"/>
              <a:gd name="connsiteY22" fmla="*/ 4297680 h 4794069"/>
              <a:gd name="connsiteX23" fmla="*/ 1136469 w 5159829"/>
              <a:gd name="connsiteY23" fmla="*/ 4558938 h 4794069"/>
              <a:gd name="connsiteX24" fmla="*/ 822960 w 5159829"/>
              <a:gd name="connsiteY24" fmla="*/ 4741818 h 4794069"/>
              <a:gd name="connsiteX25" fmla="*/ 287383 w 5159829"/>
              <a:gd name="connsiteY25" fmla="*/ 4794069 h 4794069"/>
              <a:gd name="connsiteX26" fmla="*/ 0 w 5159829"/>
              <a:gd name="connsiteY26" fmla="*/ 4454435 h 4794069"/>
              <a:gd name="connsiteX27" fmla="*/ 130629 w 5159829"/>
              <a:gd name="connsiteY27" fmla="*/ 3931920 h 4794069"/>
              <a:gd name="connsiteX28" fmla="*/ 496389 w 5159829"/>
              <a:gd name="connsiteY28" fmla="*/ 3749040 h 4794069"/>
              <a:gd name="connsiteX29" fmla="*/ 600892 w 5159829"/>
              <a:gd name="connsiteY29" fmla="*/ 3566160 h 4794069"/>
              <a:gd name="connsiteX30" fmla="*/ 313509 w 5159829"/>
              <a:gd name="connsiteY30" fmla="*/ 3331029 h 4794069"/>
              <a:gd name="connsiteX31" fmla="*/ 52252 w 5159829"/>
              <a:gd name="connsiteY31" fmla="*/ 2821578 h 4794069"/>
              <a:gd name="connsiteX32" fmla="*/ 182880 w 5159829"/>
              <a:gd name="connsiteY32" fmla="*/ 2364378 h 4794069"/>
              <a:gd name="connsiteX33" fmla="*/ 248194 w 5159829"/>
              <a:gd name="connsiteY33" fmla="*/ 2286000 h 4794069"/>
              <a:gd name="connsiteX34" fmla="*/ 143692 w 5159829"/>
              <a:gd name="connsiteY34" fmla="*/ 1841863 h 4794069"/>
              <a:gd name="connsiteX35" fmla="*/ 365760 w 5159829"/>
              <a:gd name="connsiteY35" fmla="*/ 1541418 h 4794069"/>
              <a:gd name="connsiteX36" fmla="*/ 1031966 w 5159829"/>
              <a:gd name="connsiteY36" fmla="*/ 1672046 h 4794069"/>
              <a:gd name="connsiteX37" fmla="*/ 1319349 w 5159829"/>
              <a:gd name="connsiteY37" fmla="*/ 1776549 h 4794069"/>
              <a:gd name="connsiteX38" fmla="*/ 1515292 w 5159829"/>
              <a:gd name="connsiteY38" fmla="*/ 1711235 h 4794069"/>
              <a:gd name="connsiteX39" fmla="*/ 1554480 w 5159829"/>
              <a:gd name="connsiteY39" fmla="*/ 1436915 h 4794069"/>
              <a:gd name="connsiteX40" fmla="*/ 1489166 w 5159829"/>
              <a:gd name="connsiteY40" fmla="*/ 1175658 h 4794069"/>
              <a:gd name="connsiteX41" fmla="*/ 1436914 w 5159829"/>
              <a:gd name="connsiteY41" fmla="*/ 849086 h 4794069"/>
              <a:gd name="connsiteX42" fmla="*/ 1632857 w 5159829"/>
              <a:gd name="connsiteY42" fmla="*/ 600892 h 4794069"/>
              <a:gd name="connsiteX43" fmla="*/ 1724297 w 5159829"/>
              <a:gd name="connsiteY43" fmla="*/ 509452 h 4794069"/>
              <a:gd name="connsiteX44" fmla="*/ 1658983 w 5159829"/>
              <a:gd name="connsiteY44" fmla="*/ 274320 h 4794069"/>
              <a:gd name="connsiteX45" fmla="*/ 2050869 w 5159829"/>
              <a:gd name="connsiteY45" fmla="*/ 0 h 4794069"/>
              <a:gd name="connsiteX46" fmla="*/ 2481943 w 5159829"/>
              <a:gd name="connsiteY46" fmla="*/ 65315 h 4794069"/>
              <a:gd name="connsiteX47" fmla="*/ 2730137 w 5159829"/>
              <a:gd name="connsiteY47" fmla="*/ 574766 h 4794069"/>
              <a:gd name="connsiteX48" fmla="*/ 3004457 w 5159829"/>
              <a:gd name="connsiteY48" fmla="*/ 600892 h 4794069"/>
              <a:gd name="connsiteX0" fmla="*/ 3004457 w 5159829"/>
              <a:gd name="connsiteY0" fmla="*/ 600892 h 4794069"/>
              <a:gd name="connsiteX1" fmla="*/ 3226526 w 5159829"/>
              <a:gd name="connsiteY1" fmla="*/ 587829 h 4794069"/>
              <a:gd name="connsiteX2" fmla="*/ 3278777 w 5159829"/>
              <a:gd name="connsiteY2" fmla="*/ 222069 h 4794069"/>
              <a:gd name="connsiteX3" fmla="*/ 3579223 w 5159829"/>
              <a:gd name="connsiteY3" fmla="*/ 91440 h 4794069"/>
              <a:gd name="connsiteX4" fmla="*/ 3931920 w 5159829"/>
              <a:gd name="connsiteY4" fmla="*/ 261258 h 4794069"/>
              <a:gd name="connsiteX5" fmla="*/ 3984172 w 5159829"/>
              <a:gd name="connsiteY5" fmla="*/ 561703 h 4794069"/>
              <a:gd name="connsiteX6" fmla="*/ 4297680 w 5159829"/>
              <a:gd name="connsiteY6" fmla="*/ 770709 h 4794069"/>
              <a:gd name="connsiteX7" fmla="*/ 4036423 w 5159829"/>
              <a:gd name="connsiteY7" fmla="*/ 2220686 h 4794069"/>
              <a:gd name="connsiteX8" fmla="*/ 3931920 w 5159829"/>
              <a:gd name="connsiteY8" fmla="*/ 2547258 h 4794069"/>
              <a:gd name="connsiteX9" fmla="*/ 4010296 w 5159829"/>
              <a:gd name="connsiteY9" fmla="*/ 2821578 h 4794069"/>
              <a:gd name="connsiteX10" fmla="*/ 4545875 w 5159829"/>
              <a:gd name="connsiteY10" fmla="*/ 3331029 h 4794069"/>
              <a:gd name="connsiteX11" fmla="*/ 4990012 w 5159829"/>
              <a:gd name="connsiteY11" fmla="*/ 3553098 h 4794069"/>
              <a:gd name="connsiteX12" fmla="*/ 5159829 w 5159829"/>
              <a:gd name="connsiteY12" fmla="*/ 3801292 h 4794069"/>
              <a:gd name="connsiteX13" fmla="*/ 4833257 w 5159829"/>
              <a:gd name="connsiteY13" fmla="*/ 4689566 h 4794069"/>
              <a:gd name="connsiteX14" fmla="*/ 4127863 w 5159829"/>
              <a:gd name="connsiteY14" fmla="*/ 4650378 h 4794069"/>
              <a:gd name="connsiteX15" fmla="*/ 3487783 w 5159829"/>
              <a:gd name="connsiteY15" fmla="*/ 4781006 h 4794069"/>
              <a:gd name="connsiteX16" fmla="*/ 2939143 w 5159829"/>
              <a:gd name="connsiteY16" fmla="*/ 4637315 h 4794069"/>
              <a:gd name="connsiteX17" fmla="*/ 2873829 w 5159829"/>
              <a:gd name="connsiteY17" fmla="*/ 4258492 h 4794069"/>
              <a:gd name="connsiteX18" fmla="*/ 2599509 w 5159829"/>
              <a:gd name="connsiteY18" fmla="*/ 4284618 h 4794069"/>
              <a:gd name="connsiteX19" fmla="*/ 2390503 w 5159829"/>
              <a:gd name="connsiteY19" fmla="*/ 4454435 h 4794069"/>
              <a:gd name="connsiteX20" fmla="*/ 2090057 w 5159829"/>
              <a:gd name="connsiteY20" fmla="*/ 4415246 h 4794069"/>
              <a:gd name="connsiteX21" fmla="*/ 1907177 w 5159829"/>
              <a:gd name="connsiteY21" fmla="*/ 4245429 h 4794069"/>
              <a:gd name="connsiteX22" fmla="*/ 1724297 w 5159829"/>
              <a:gd name="connsiteY22" fmla="*/ 4297680 h 4794069"/>
              <a:gd name="connsiteX23" fmla="*/ 1136469 w 5159829"/>
              <a:gd name="connsiteY23" fmla="*/ 4558938 h 4794069"/>
              <a:gd name="connsiteX24" fmla="*/ 822960 w 5159829"/>
              <a:gd name="connsiteY24" fmla="*/ 4741818 h 4794069"/>
              <a:gd name="connsiteX25" fmla="*/ 287383 w 5159829"/>
              <a:gd name="connsiteY25" fmla="*/ 4794069 h 4794069"/>
              <a:gd name="connsiteX26" fmla="*/ 0 w 5159829"/>
              <a:gd name="connsiteY26" fmla="*/ 4454435 h 4794069"/>
              <a:gd name="connsiteX27" fmla="*/ 130629 w 5159829"/>
              <a:gd name="connsiteY27" fmla="*/ 3931920 h 4794069"/>
              <a:gd name="connsiteX28" fmla="*/ 496389 w 5159829"/>
              <a:gd name="connsiteY28" fmla="*/ 3749040 h 4794069"/>
              <a:gd name="connsiteX29" fmla="*/ 600892 w 5159829"/>
              <a:gd name="connsiteY29" fmla="*/ 3566160 h 4794069"/>
              <a:gd name="connsiteX30" fmla="*/ 313509 w 5159829"/>
              <a:gd name="connsiteY30" fmla="*/ 3331029 h 4794069"/>
              <a:gd name="connsiteX31" fmla="*/ 52252 w 5159829"/>
              <a:gd name="connsiteY31" fmla="*/ 2821578 h 4794069"/>
              <a:gd name="connsiteX32" fmla="*/ 182880 w 5159829"/>
              <a:gd name="connsiteY32" fmla="*/ 2364378 h 4794069"/>
              <a:gd name="connsiteX33" fmla="*/ 248194 w 5159829"/>
              <a:gd name="connsiteY33" fmla="*/ 2286000 h 4794069"/>
              <a:gd name="connsiteX34" fmla="*/ 143692 w 5159829"/>
              <a:gd name="connsiteY34" fmla="*/ 1841863 h 4794069"/>
              <a:gd name="connsiteX35" fmla="*/ 365760 w 5159829"/>
              <a:gd name="connsiteY35" fmla="*/ 1541418 h 4794069"/>
              <a:gd name="connsiteX36" fmla="*/ 1031966 w 5159829"/>
              <a:gd name="connsiteY36" fmla="*/ 1672046 h 4794069"/>
              <a:gd name="connsiteX37" fmla="*/ 1319349 w 5159829"/>
              <a:gd name="connsiteY37" fmla="*/ 1776549 h 4794069"/>
              <a:gd name="connsiteX38" fmla="*/ 1515292 w 5159829"/>
              <a:gd name="connsiteY38" fmla="*/ 1711235 h 4794069"/>
              <a:gd name="connsiteX39" fmla="*/ 1554480 w 5159829"/>
              <a:gd name="connsiteY39" fmla="*/ 1436915 h 4794069"/>
              <a:gd name="connsiteX40" fmla="*/ 1489166 w 5159829"/>
              <a:gd name="connsiteY40" fmla="*/ 1175658 h 4794069"/>
              <a:gd name="connsiteX41" fmla="*/ 1436914 w 5159829"/>
              <a:gd name="connsiteY41" fmla="*/ 849086 h 4794069"/>
              <a:gd name="connsiteX42" fmla="*/ 1632857 w 5159829"/>
              <a:gd name="connsiteY42" fmla="*/ 600892 h 4794069"/>
              <a:gd name="connsiteX43" fmla="*/ 1724297 w 5159829"/>
              <a:gd name="connsiteY43" fmla="*/ 509452 h 4794069"/>
              <a:gd name="connsiteX44" fmla="*/ 1658983 w 5159829"/>
              <a:gd name="connsiteY44" fmla="*/ 274320 h 4794069"/>
              <a:gd name="connsiteX45" fmla="*/ 2050869 w 5159829"/>
              <a:gd name="connsiteY45" fmla="*/ 0 h 4794069"/>
              <a:gd name="connsiteX46" fmla="*/ 2481943 w 5159829"/>
              <a:gd name="connsiteY46" fmla="*/ 65315 h 4794069"/>
              <a:gd name="connsiteX47" fmla="*/ 2730137 w 5159829"/>
              <a:gd name="connsiteY47" fmla="*/ 574766 h 4794069"/>
              <a:gd name="connsiteX48" fmla="*/ 3004457 w 5159829"/>
              <a:gd name="connsiteY48" fmla="*/ 600892 h 4794069"/>
              <a:gd name="connsiteX0" fmla="*/ 3004457 w 5159829"/>
              <a:gd name="connsiteY0" fmla="*/ 600892 h 4794069"/>
              <a:gd name="connsiteX1" fmla="*/ 3226526 w 5159829"/>
              <a:gd name="connsiteY1" fmla="*/ 587829 h 4794069"/>
              <a:gd name="connsiteX2" fmla="*/ 3278777 w 5159829"/>
              <a:gd name="connsiteY2" fmla="*/ 222069 h 4794069"/>
              <a:gd name="connsiteX3" fmla="*/ 3579223 w 5159829"/>
              <a:gd name="connsiteY3" fmla="*/ 91440 h 4794069"/>
              <a:gd name="connsiteX4" fmla="*/ 3931920 w 5159829"/>
              <a:gd name="connsiteY4" fmla="*/ 261258 h 4794069"/>
              <a:gd name="connsiteX5" fmla="*/ 3984172 w 5159829"/>
              <a:gd name="connsiteY5" fmla="*/ 561703 h 4794069"/>
              <a:gd name="connsiteX6" fmla="*/ 4297680 w 5159829"/>
              <a:gd name="connsiteY6" fmla="*/ 770709 h 4794069"/>
              <a:gd name="connsiteX7" fmla="*/ 4036423 w 5159829"/>
              <a:gd name="connsiteY7" fmla="*/ 2220686 h 4794069"/>
              <a:gd name="connsiteX8" fmla="*/ 3931920 w 5159829"/>
              <a:gd name="connsiteY8" fmla="*/ 2547258 h 4794069"/>
              <a:gd name="connsiteX9" fmla="*/ 4010296 w 5159829"/>
              <a:gd name="connsiteY9" fmla="*/ 2821578 h 4794069"/>
              <a:gd name="connsiteX10" fmla="*/ 4545875 w 5159829"/>
              <a:gd name="connsiteY10" fmla="*/ 3331029 h 4794069"/>
              <a:gd name="connsiteX11" fmla="*/ 4990012 w 5159829"/>
              <a:gd name="connsiteY11" fmla="*/ 3553098 h 4794069"/>
              <a:gd name="connsiteX12" fmla="*/ 5159829 w 5159829"/>
              <a:gd name="connsiteY12" fmla="*/ 3801292 h 4794069"/>
              <a:gd name="connsiteX13" fmla="*/ 4833257 w 5159829"/>
              <a:gd name="connsiteY13" fmla="*/ 4689566 h 4794069"/>
              <a:gd name="connsiteX14" fmla="*/ 4127863 w 5159829"/>
              <a:gd name="connsiteY14" fmla="*/ 4650378 h 4794069"/>
              <a:gd name="connsiteX15" fmla="*/ 3487783 w 5159829"/>
              <a:gd name="connsiteY15" fmla="*/ 4781006 h 4794069"/>
              <a:gd name="connsiteX16" fmla="*/ 2939143 w 5159829"/>
              <a:gd name="connsiteY16" fmla="*/ 4637315 h 4794069"/>
              <a:gd name="connsiteX17" fmla="*/ 2873829 w 5159829"/>
              <a:gd name="connsiteY17" fmla="*/ 4258492 h 4794069"/>
              <a:gd name="connsiteX18" fmla="*/ 2599509 w 5159829"/>
              <a:gd name="connsiteY18" fmla="*/ 4284618 h 4794069"/>
              <a:gd name="connsiteX19" fmla="*/ 2390503 w 5159829"/>
              <a:gd name="connsiteY19" fmla="*/ 4454435 h 4794069"/>
              <a:gd name="connsiteX20" fmla="*/ 2090057 w 5159829"/>
              <a:gd name="connsiteY20" fmla="*/ 4415246 h 4794069"/>
              <a:gd name="connsiteX21" fmla="*/ 1907177 w 5159829"/>
              <a:gd name="connsiteY21" fmla="*/ 4245429 h 4794069"/>
              <a:gd name="connsiteX22" fmla="*/ 1724297 w 5159829"/>
              <a:gd name="connsiteY22" fmla="*/ 4297680 h 4794069"/>
              <a:gd name="connsiteX23" fmla="*/ 1136469 w 5159829"/>
              <a:gd name="connsiteY23" fmla="*/ 4558938 h 4794069"/>
              <a:gd name="connsiteX24" fmla="*/ 822960 w 5159829"/>
              <a:gd name="connsiteY24" fmla="*/ 4741818 h 4794069"/>
              <a:gd name="connsiteX25" fmla="*/ 287383 w 5159829"/>
              <a:gd name="connsiteY25" fmla="*/ 4794069 h 4794069"/>
              <a:gd name="connsiteX26" fmla="*/ 0 w 5159829"/>
              <a:gd name="connsiteY26" fmla="*/ 4454435 h 4794069"/>
              <a:gd name="connsiteX27" fmla="*/ 130629 w 5159829"/>
              <a:gd name="connsiteY27" fmla="*/ 3931920 h 4794069"/>
              <a:gd name="connsiteX28" fmla="*/ 496389 w 5159829"/>
              <a:gd name="connsiteY28" fmla="*/ 3749040 h 4794069"/>
              <a:gd name="connsiteX29" fmla="*/ 600892 w 5159829"/>
              <a:gd name="connsiteY29" fmla="*/ 3566160 h 4794069"/>
              <a:gd name="connsiteX30" fmla="*/ 313509 w 5159829"/>
              <a:gd name="connsiteY30" fmla="*/ 3331029 h 4794069"/>
              <a:gd name="connsiteX31" fmla="*/ 52252 w 5159829"/>
              <a:gd name="connsiteY31" fmla="*/ 2821578 h 4794069"/>
              <a:gd name="connsiteX32" fmla="*/ 182880 w 5159829"/>
              <a:gd name="connsiteY32" fmla="*/ 2364378 h 4794069"/>
              <a:gd name="connsiteX33" fmla="*/ 248194 w 5159829"/>
              <a:gd name="connsiteY33" fmla="*/ 2286000 h 4794069"/>
              <a:gd name="connsiteX34" fmla="*/ 143692 w 5159829"/>
              <a:gd name="connsiteY34" fmla="*/ 1841863 h 4794069"/>
              <a:gd name="connsiteX35" fmla="*/ 365760 w 5159829"/>
              <a:gd name="connsiteY35" fmla="*/ 1541418 h 4794069"/>
              <a:gd name="connsiteX36" fmla="*/ 1031966 w 5159829"/>
              <a:gd name="connsiteY36" fmla="*/ 1672046 h 4794069"/>
              <a:gd name="connsiteX37" fmla="*/ 1319349 w 5159829"/>
              <a:gd name="connsiteY37" fmla="*/ 1776549 h 4794069"/>
              <a:gd name="connsiteX38" fmla="*/ 1515292 w 5159829"/>
              <a:gd name="connsiteY38" fmla="*/ 1711235 h 4794069"/>
              <a:gd name="connsiteX39" fmla="*/ 1489166 w 5159829"/>
              <a:gd name="connsiteY39" fmla="*/ 1175658 h 4794069"/>
              <a:gd name="connsiteX40" fmla="*/ 1436914 w 5159829"/>
              <a:gd name="connsiteY40" fmla="*/ 849086 h 4794069"/>
              <a:gd name="connsiteX41" fmla="*/ 1632857 w 5159829"/>
              <a:gd name="connsiteY41" fmla="*/ 600892 h 4794069"/>
              <a:gd name="connsiteX42" fmla="*/ 1724297 w 5159829"/>
              <a:gd name="connsiteY42" fmla="*/ 509452 h 4794069"/>
              <a:gd name="connsiteX43" fmla="*/ 1658983 w 5159829"/>
              <a:gd name="connsiteY43" fmla="*/ 274320 h 4794069"/>
              <a:gd name="connsiteX44" fmla="*/ 2050869 w 5159829"/>
              <a:gd name="connsiteY44" fmla="*/ 0 h 4794069"/>
              <a:gd name="connsiteX45" fmla="*/ 2481943 w 5159829"/>
              <a:gd name="connsiteY45" fmla="*/ 65315 h 4794069"/>
              <a:gd name="connsiteX46" fmla="*/ 2730137 w 5159829"/>
              <a:gd name="connsiteY46" fmla="*/ 574766 h 4794069"/>
              <a:gd name="connsiteX47" fmla="*/ 3004457 w 5159829"/>
              <a:gd name="connsiteY47" fmla="*/ 600892 h 4794069"/>
              <a:gd name="connsiteX0" fmla="*/ 3004457 w 5159829"/>
              <a:gd name="connsiteY0" fmla="*/ 600892 h 4794069"/>
              <a:gd name="connsiteX1" fmla="*/ 3226526 w 5159829"/>
              <a:gd name="connsiteY1" fmla="*/ 587829 h 4794069"/>
              <a:gd name="connsiteX2" fmla="*/ 3278777 w 5159829"/>
              <a:gd name="connsiteY2" fmla="*/ 222069 h 4794069"/>
              <a:gd name="connsiteX3" fmla="*/ 3579223 w 5159829"/>
              <a:gd name="connsiteY3" fmla="*/ 91440 h 4794069"/>
              <a:gd name="connsiteX4" fmla="*/ 3931920 w 5159829"/>
              <a:gd name="connsiteY4" fmla="*/ 261258 h 4794069"/>
              <a:gd name="connsiteX5" fmla="*/ 3984172 w 5159829"/>
              <a:gd name="connsiteY5" fmla="*/ 561703 h 4794069"/>
              <a:gd name="connsiteX6" fmla="*/ 4297680 w 5159829"/>
              <a:gd name="connsiteY6" fmla="*/ 770709 h 4794069"/>
              <a:gd name="connsiteX7" fmla="*/ 4245429 w 5159829"/>
              <a:gd name="connsiteY7" fmla="*/ 1358538 h 4794069"/>
              <a:gd name="connsiteX8" fmla="*/ 4036423 w 5159829"/>
              <a:gd name="connsiteY8" fmla="*/ 2220686 h 4794069"/>
              <a:gd name="connsiteX9" fmla="*/ 3931920 w 5159829"/>
              <a:gd name="connsiteY9" fmla="*/ 2547258 h 4794069"/>
              <a:gd name="connsiteX10" fmla="*/ 4010296 w 5159829"/>
              <a:gd name="connsiteY10" fmla="*/ 2821578 h 4794069"/>
              <a:gd name="connsiteX11" fmla="*/ 4545875 w 5159829"/>
              <a:gd name="connsiteY11" fmla="*/ 3331029 h 4794069"/>
              <a:gd name="connsiteX12" fmla="*/ 4990012 w 5159829"/>
              <a:gd name="connsiteY12" fmla="*/ 3553098 h 4794069"/>
              <a:gd name="connsiteX13" fmla="*/ 5159829 w 5159829"/>
              <a:gd name="connsiteY13" fmla="*/ 3801292 h 4794069"/>
              <a:gd name="connsiteX14" fmla="*/ 4833257 w 5159829"/>
              <a:gd name="connsiteY14" fmla="*/ 4689566 h 4794069"/>
              <a:gd name="connsiteX15" fmla="*/ 4127863 w 5159829"/>
              <a:gd name="connsiteY15" fmla="*/ 4650378 h 4794069"/>
              <a:gd name="connsiteX16" fmla="*/ 3487783 w 5159829"/>
              <a:gd name="connsiteY16" fmla="*/ 4781006 h 4794069"/>
              <a:gd name="connsiteX17" fmla="*/ 2939143 w 5159829"/>
              <a:gd name="connsiteY17" fmla="*/ 4637315 h 4794069"/>
              <a:gd name="connsiteX18" fmla="*/ 2873829 w 5159829"/>
              <a:gd name="connsiteY18" fmla="*/ 4258492 h 4794069"/>
              <a:gd name="connsiteX19" fmla="*/ 2599509 w 5159829"/>
              <a:gd name="connsiteY19" fmla="*/ 4284618 h 4794069"/>
              <a:gd name="connsiteX20" fmla="*/ 2390503 w 5159829"/>
              <a:gd name="connsiteY20" fmla="*/ 4454435 h 4794069"/>
              <a:gd name="connsiteX21" fmla="*/ 2090057 w 5159829"/>
              <a:gd name="connsiteY21" fmla="*/ 4415246 h 4794069"/>
              <a:gd name="connsiteX22" fmla="*/ 1907177 w 5159829"/>
              <a:gd name="connsiteY22" fmla="*/ 4245429 h 4794069"/>
              <a:gd name="connsiteX23" fmla="*/ 1724297 w 5159829"/>
              <a:gd name="connsiteY23" fmla="*/ 4297680 h 4794069"/>
              <a:gd name="connsiteX24" fmla="*/ 1136469 w 5159829"/>
              <a:gd name="connsiteY24" fmla="*/ 4558938 h 4794069"/>
              <a:gd name="connsiteX25" fmla="*/ 822960 w 5159829"/>
              <a:gd name="connsiteY25" fmla="*/ 4741818 h 4794069"/>
              <a:gd name="connsiteX26" fmla="*/ 287383 w 5159829"/>
              <a:gd name="connsiteY26" fmla="*/ 4794069 h 4794069"/>
              <a:gd name="connsiteX27" fmla="*/ 0 w 5159829"/>
              <a:gd name="connsiteY27" fmla="*/ 4454435 h 4794069"/>
              <a:gd name="connsiteX28" fmla="*/ 130629 w 5159829"/>
              <a:gd name="connsiteY28" fmla="*/ 3931920 h 4794069"/>
              <a:gd name="connsiteX29" fmla="*/ 496389 w 5159829"/>
              <a:gd name="connsiteY29" fmla="*/ 3749040 h 4794069"/>
              <a:gd name="connsiteX30" fmla="*/ 600892 w 5159829"/>
              <a:gd name="connsiteY30" fmla="*/ 3566160 h 4794069"/>
              <a:gd name="connsiteX31" fmla="*/ 313509 w 5159829"/>
              <a:gd name="connsiteY31" fmla="*/ 3331029 h 4794069"/>
              <a:gd name="connsiteX32" fmla="*/ 52252 w 5159829"/>
              <a:gd name="connsiteY32" fmla="*/ 2821578 h 4794069"/>
              <a:gd name="connsiteX33" fmla="*/ 182880 w 5159829"/>
              <a:gd name="connsiteY33" fmla="*/ 2364378 h 4794069"/>
              <a:gd name="connsiteX34" fmla="*/ 248194 w 5159829"/>
              <a:gd name="connsiteY34" fmla="*/ 2286000 h 4794069"/>
              <a:gd name="connsiteX35" fmla="*/ 143692 w 5159829"/>
              <a:gd name="connsiteY35" fmla="*/ 1841863 h 4794069"/>
              <a:gd name="connsiteX36" fmla="*/ 365760 w 5159829"/>
              <a:gd name="connsiteY36" fmla="*/ 1541418 h 4794069"/>
              <a:gd name="connsiteX37" fmla="*/ 1031966 w 5159829"/>
              <a:gd name="connsiteY37" fmla="*/ 1672046 h 4794069"/>
              <a:gd name="connsiteX38" fmla="*/ 1319349 w 5159829"/>
              <a:gd name="connsiteY38" fmla="*/ 1776549 h 4794069"/>
              <a:gd name="connsiteX39" fmla="*/ 1515292 w 5159829"/>
              <a:gd name="connsiteY39" fmla="*/ 1711235 h 4794069"/>
              <a:gd name="connsiteX40" fmla="*/ 1489166 w 5159829"/>
              <a:gd name="connsiteY40" fmla="*/ 1175658 h 4794069"/>
              <a:gd name="connsiteX41" fmla="*/ 1436914 w 5159829"/>
              <a:gd name="connsiteY41" fmla="*/ 849086 h 4794069"/>
              <a:gd name="connsiteX42" fmla="*/ 1632857 w 5159829"/>
              <a:gd name="connsiteY42" fmla="*/ 600892 h 4794069"/>
              <a:gd name="connsiteX43" fmla="*/ 1724297 w 5159829"/>
              <a:gd name="connsiteY43" fmla="*/ 509452 h 4794069"/>
              <a:gd name="connsiteX44" fmla="*/ 1658983 w 5159829"/>
              <a:gd name="connsiteY44" fmla="*/ 274320 h 4794069"/>
              <a:gd name="connsiteX45" fmla="*/ 2050869 w 5159829"/>
              <a:gd name="connsiteY45" fmla="*/ 0 h 4794069"/>
              <a:gd name="connsiteX46" fmla="*/ 2481943 w 5159829"/>
              <a:gd name="connsiteY46" fmla="*/ 65315 h 4794069"/>
              <a:gd name="connsiteX47" fmla="*/ 2730137 w 5159829"/>
              <a:gd name="connsiteY47" fmla="*/ 574766 h 4794069"/>
              <a:gd name="connsiteX48" fmla="*/ 3004457 w 5159829"/>
              <a:gd name="connsiteY48" fmla="*/ 600892 h 479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159829" h="4794069">
                <a:moveTo>
                  <a:pt x="3004457" y="600892"/>
                </a:moveTo>
                <a:lnTo>
                  <a:pt x="3226526" y="587829"/>
                </a:lnTo>
                <a:lnTo>
                  <a:pt x="3278777" y="222069"/>
                </a:lnTo>
                <a:lnTo>
                  <a:pt x="3579223" y="91440"/>
                </a:lnTo>
                <a:lnTo>
                  <a:pt x="3931920" y="261258"/>
                </a:lnTo>
                <a:lnTo>
                  <a:pt x="3984172" y="561703"/>
                </a:lnTo>
                <a:lnTo>
                  <a:pt x="4297680" y="770709"/>
                </a:lnTo>
                <a:cubicBezTo>
                  <a:pt x="4254137" y="971006"/>
                  <a:pt x="4288972" y="1158241"/>
                  <a:pt x="4245429" y="1358538"/>
                </a:cubicBezTo>
                <a:lnTo>
                  <a:pt x="4036423" y="2220686"/>
                </a:lnTo>
                <a:lnTo>
                  <a:pt x="3931920" y="2547258"/>
                </a:lnTo>
                <a:lnTo>
                  <a:pt x="4010296" y="2821578"/>
                </a:lnTo>
                <a:lnTo>
                  <a:pt x="4545875" y="3331029"/>
                </a:lnTo>
                <a:lnTo>
                  <a:pt x="4990012" y="3553098"/>
                </a:lnTo>
                <a:lnTo>
                  <a:pt x="5159829" y="3801292"/>
                </a:lnTo>
                <a:lnTo>
                  <a:pt x="4833257" y="4689566"/>
                </a:lnTo>
                <a:lnTo>
                  <a:pt x="4127863" y="4650378"/>
                </a:lnTo>
                <a:lnTo>
                  <a:pt x="3487783" y="4781006"/>
                </a:lnTo>
                <a:lnTo>
                  <a:pt x="2939143" y="4637315"/>
                </a:lnTo>
                <a:lnTo>
                  <a:pt x="2873829" y="4258492"/>
                </a:lnTo>
                <a:lnTo>
                  <a:pt x="2599509" y="4284618"/>
                </a:lnTo>
                <a:lnTo>
                  <a:pt x="2390503" y="4454435"/>
                </a:lnTo>
                <a:lnTo>
                  <a:pt x="2090057" y="4415246"/>
                </a:lnTo>
                <a:lnTo>
                  <a:pt x="1907177" y="4245429"/>
                </a:lnTo>
                <a:lnTo>
                  <a:pt x="1724297" y="4297680"/>
                </a:lnTo>
                <a:lnTo>
                  <a:pt x="1136469" y="4558938"/>
                </a:lnTo>
                <a:lnTo>
                  <a:pt x="822960" y="4741818"/>
                </a:lnTo>
                <a:lnTo>
                  <a:pt x="287383" y="4794069"/>
                </a:lnTo>
                <a:lnTo>
                  <a:pt x="0" y="4454435"/>
                </a:lnTo>
                <a:lnTo>
                  <a:pt x="130629" y="3931920"/>
                </a:lnTo>
                <a:lnTo>
                  <a:pt x="496389" y="3749040"/>
                </a:lnTo>
                <a:lnTo>
                  <a:pt x="600892" y="3566160"/>
                </a:lnTo>
                <a:lnTo>
                  <a:pt x="313509" y="3331029"/>
                </a:lnTo>
                <a:lnTo>
                  <a:pt x="52252" y="2821578"/>
                </a:lnTo>
                <a:lnTo>
                  <a:pt x="182880" y="2364378"/>
                </a:lnTo>
                <a:lnTo>
                  <a:pt x="248194" y="2286000"/>
                </a:lnTo>
                <a:lnTo>
                  <a:pt x="143692" y="1841863"/>
                </a:lnTo>
                <a:lnTo>
                  <a:pt x="365760" y="1541418"/>
                </a:lnTo>
                <a:lnTo>
                  <a:pt x="1031966" y="1672046"/>
                </a:lnTo>
                <a:lnTo>
                  <a:pt x="1319349" y="1776549"/>
                </a:lnTo>
                <a:lnTo>
                  <a:pt x="1515292" y="1711235"/>
                </a:lnTo>
                <a:lnTo>
                  <a:pt x="1489166" y="1175658"/>
                </a:lnTo>
                <a:lnTo>
                  <a:pt x="1436914" y="849086"/>
                </a:lnTo>
                <a:lnTo>
                  <a:pt x="1632857" y="600892"/>
                </a:lnTo>
                <a:lnTo>
                  <a:pt x="1724297" y="509452"/>
                </a:lnTo>
                <a:lnTo>
                  <a:pt x="1658983" y="274320"/>
                </a:lnTo>
                <a:lnTo>
                  <a:pt x="2050869" y="0"/>
                </a:lnTo>
                <a:lnTo>
                  <a:pt x="2481943" y="65315"/>
                </a:lnTo>
                <a:lnTo>
                  <a:pt x="2730137" y="574766"/>
                </a:lnTo>
                <a:lnTo>
                  <a:pt x="3004457" y="600892"/>
                </a:lnTo>
                <a:close/>
              </a:path>
            </a:pathLst>
          </a:custGeom>
          <a:solidFill>
            <a:schemeClr val="bg1"/>
          </a:solidFill>
          <a:ln w="571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Shape 79"/>
          <p:cNvSpPr/>
          <p:nvPr/>
        </p:nvSpPr>
        <p:spPr>
          <a:xfrm>
            <a:off x="850900" y="152399"/>
            <a:ext cx="7798830" cy="5080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Arial"/>
              <a:cs typeface="Arial"/>
            </a:endParaRPr>
          </a:p>
        </p:txBody>
      </p:sp>
      <p:sp>
        <p:nvSpPr>
          <p:cNvPr id="30" name="Shape 80"/>
          <p:cNvSpPr/>
          <p:nvPr/>
        </p:nvSpPr>
        <p:spPr>
          <a:xfrm>
            <a:off x="487895" y="774700"/>
            <a:ext cx="4998506" cy="460157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0"/>
            <a:r>
              <a:rPr lang="ru-RU" sz="4800" b="1" i="1" kern="1200" dirty="0">
                <a:solidFill>
                  <a:srgbClr val="ED7D31">
                    <a:lumMod val="50000"/>
                  </a:srgbClr>
                </a:solidFill>
                <a:latin typeface="Bookman Old Style" panose="02050604050505020204" pitchFamily="18" charset="0"/>
              </a:rPr>
              <a:t>«Народные промыслы </a:t>
            </a:r>
          </a:p>
          <a:p>
            <a:pPr lvl="0" algn="r" rtl="0"/>
            <a:r>
              <a:rPr lang="ru-RU" sz="4800" b="1" i="1" kern="1200" dirty="0">
                <a:solidFill>
                  <a:srgbClr val="ED7D31">
                    <a:lumMod val="50000"/>
                  </a:srgbClr>
                </a:solidFill>
                <a:latin typeface="Bookman Old Style" panose="02050604050505020204" pitchFamily="18" charset="0"/>
              </a:rPr>
              <a:t>Липецкого края»</a:t>
            </a:r>
          </a:p>
        </p:txBody>
      </p:sp>
      <p:sp>
        <p:nvSpPr>
          <p:cNvPr id="31" name="Shape 81"/>
          <p:cNvSpPr/>
          <p:nvPr/>
        </p:nvSpPr>
        <p:spPr>
          <a:xfrm>
            <a:off x="5486401" y="3607803"/>
            <a:ext cx="4711695" cy="1506384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0"/>
            <a:r>
              <a:rPr lang="ru-RU" sz="4800" i="1" kern="1200" dirty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Липецкой области – </a:t>
            </a:r>
            <a:endParaRPr lang="ru-RU" sz="4800" i="1" kern="1200" dirty="0" smtClean="0">
              <a:solidFill>
                <a:srgbClr val="C00000"/>
              </a:solidFill>
              <a:latin typeface="Bookman Old Style" panose="02050604050505020204" pitchFamily="18" charset="0"/>
              <a:ea typeface="Arial"/>
              <a:cs typeface="Arial"/>
            </a:endParaRPr>
          </a:p>
          <a:p>
            <a:pPr lvl="0" algn="r" rtl="0"/>
            <a:r>
              <a:rPr lang="ru-RU" sz="8000" b="1" i="1" kern="1200" dirty="0" smtClean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70</a:t>
            </a:r>
            <a:r>
              <a:rPr lang="ru-RU" sz="4400" b="1" i="1" kern="1200" dirty="0" smtClean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 </a:t>
            </a:r>
            <a:r>
              <a:rPr lang="ru-RU" sz="4800" b="1" i="1" kern="1200" dirty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лет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9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Кольцо 15"/>
          <p:cNvSpPr/>
          <p:nvPr/>
        </p:nvSpPr>
        <p:spPr bwMode="auto">
          <a:xfrm>
            <a:off x="-2387036" y="3810204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Кольцо 16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Кольцо 17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https://i.ytimg.com/vi/aloH6qeij5M/maxresdefault.jpg?sqp=-oaymwEmCIAKENAF8quKqQMa8AEB-AHUBoAC4AOKAgwIABABGHIgUCgyMA8=&amp;amp;rs=AOn4CLB7jHOlMISqbONqrzZxJUFXhV_Anw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692084" y="887128"/>
            <a:ext cx="6391618" cy="4038600"/>
          </a:xfrm>
          <a:prstGeom prst="roundRect">
            <a:avLst>
              <a:gd name="adj" fmla="val 7233"/>
            </a:avLst>
          </a:prstGeom>
          <a:noFill/>
        </p:spPr>
      </p:pic>
      <p:sp>
        <p:nvSpPr>
          <p:cNvPr id="3" name="Прямоугольник 2"/>
          <p:cNvSpPr/>
          <p:nvPr/>
        </p:nvSpPr>
        <p:spPr bwMode="auto">
          <a:xfrm>
            <a:off x="8805302" y="5165167"/>
            <a:ext cx="26246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Лапти из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липового лыка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cs typeface="Arial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188016" y="220535"/>
            <a:ext cx="9139705" cy="1450528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4500" b="1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5943600" y="3580621"/>
            <a:ext cx="3384120" cy="245441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20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88016" y="398206"/>
            <a:ext cx="5444837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4400" b="1" i="1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Лапти из села </a:t>
            </a:r>
            <a:r>
              <a:rPr lang="ru-RU" sz="4400" b="1" i="1" dirty="0" err="1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Преображеновка</a:t>
            </a:r>
            <a:endParaRPr lang="ru-RU" sz="4400" i="1" dirty="0">
              <a:solidFill>
                <a:srgbClr val="C00000"/>
              </a:solidFill>
              <a:latin typeface="Bookman Old Style" panose="02050604050505020204" pitchFamily="18" charset="0"/>
              <a:ea typeface="Calibri"/>
              <a:cs typeface="Arial"/>
            </a:endParaRPr>
          </a:p>
        </p:txBody>
      </p:sp>
      <p:pic>
        <p:nvPicPr>
          <p:cNvPr id="7174" name="Picture 6" descr="https://cdn2.static1-sima-land.com/items/4271136/1/700-nw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60622" y="3580621"/>
            <a:ext cx="4229212" cy="4229212"/>
          </a:xfrm>
          <a:prstGeom prst="roundRect">
            <a:avLst>
              <a:gd name="adj" fmla="val 5856"/>
            </a:avLst>
          </a:prstGeom>
          <a:noFill/>
        </p:spPr>
      </p:pic>
      <p:pic>
        <p:nvPicPr>
          <p:cNvPr id="15" name="Рисунок 14" descr="Лапти. XX. Историко-театральный музей М.С. Щепкина, село Алексеевка, Белгородская область"/>
          <p:cNvPicPr/>
          <p:nvPr/>
        </p:nvPicPr>
        <p:blipFill>
          <a:blip r:embed="rId4"/>
          <a:stretch/>
        </p:blipFill>
        <p:spPr bwMode="auto">
          <a:xfrm>
            <a:off x="4872106" y="4220548"/>
            <a:ext cx="3444159" cy="2488683"/>
          </a:xfrm>
          <a:prstGeom prst="roundRect">
            <a:avLst>
              <a:gd name="adj" fmla="val 9012"/>
            </a:avLst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Кольцо 12"/>
          <p:cNvSpPr/>
          <p:nvPr/>
        </p:nvSpPr>
        <p:spPr bwMode="auto">
          <a:xfrm>
            <a:off x="-2387036" y="3810204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Кольцо 13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235974" y="50793"/>
            <a:ext cx="9054564" cy="91928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sz="4400" b="1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1784837" y="5661211"/>
            <a:ext cx="4293233" cy="759093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Мария Михайловна Сухова</a:t>
            </a:r>
            <a:endParaRPr lang="ru-RU" sz="24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22660" y="218711"/>
            <a:ext cx="11748366" cy="6207369"/>
            <a:chOff x="204592" y="-74976"/>
            <a:chExt cx="12393082" cy="6209690"/>
          </a:xfrm>
        </p:grpSpPr>
        <p:pic>
          <p:nvPicPr>
            <p:cNvPr id="1026" name="Picture 2" descr="https://sun9-74.userapi.com/impg/EelRur2NWyqES1s0JQ6xP-PVB1sA_arPHnzwxw/H1ldBqe_Lng.jpg?size=640x425&amp;quality=96&amp;sign=0ba5ed02e2a5f9dcde3bea4b347e3e90&amp;c_uniq_tag=8tSMkxNLwJqd5khjybHQH2tf1Oqrct7_2zvTKcv0ePE&amp;type=album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204592" y="-74976"/>
              <a:ext cx="9351063" cy="6209690"/>
            </a:xfrm>
            <a:prstGeom prst="roundRect">
              <a:avLst>
                <a:gd name="adj" fmla="val 4787"/>
              </a:avLst>
            </a:prstGeom>
            <a:noFill/>
          </p:spPr>
        </p:pic>
        <p:sp>
          <p:nvSpPr>
            <p:cNvPr id="2" name="Прямоугольник 1"/>
            <p:cNvSpPr/>
            <p:nvPr/>
          </p:nvSpPr>
          <p:spPr bwMode="auto">
            <a:xfrm>
              <a:off x="8198075" y="3736298"/>
              <a:ext cx="4399599" cy="2022466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4400" b="1" i="1" dirty="0" smtClean="0">
                  <a:solidFill>
                    <a:srgbClr val="C00000"/>
                  </a:solidFill>
                  <a:latin typeface="Bookman Old Style" panose="02050604050505020204" pitchFamily="18" charset="0"/>
                  <a:ea typeface="Calibri"/>
                  <a:cs typeface="Arial"/>
                </a:rPr>
                <a:t>Мария </a:t>
              </a:r>
              <a:r>
                <a:rPr lang="ru-RU" sz="4400" b="1" i="1" dirty="0">
                  <a:solidFill>
                    <a:srgbClr val="C00000"/>
                  </a:solidFill>
                  <a:latin typeface="Bookman Old Style" panose="02050604050505020204" pitchFamily="18" charset="0"/>
                  <a:ea typeface="Calibri"/>
                  <a:cs typeface="Arial"/>
                </a:rPr>
                <a:t>Михайловна Сухова</a:t>
              </a:r>
              <a:endParaRPr lang="ru-RU" sz="4400" b="1" i="1" dirty="0">
                <a:solidFill>
                  <a:srgbClr val="C00000"/>
                </a:solidFill>
                <a:latin typeface="Bookman Old Style" panose="02050604050505020204" pitchFamily="18" charset="0"/>
                <a:cs typeface="Arial"/>
              </a:endParaRPr>
            </a:p>
          </p:txBody>
        </p:sp>
      </p:grpSp>
      <p:sp>
        <p:nvSpPr>
          <p:cNvPr id="15" name="Кольцо 14"/>
          <p:cNvSpPr/>
          <p:nvPr/>
        </p:nvSpPr>
        <p:spPr bwMode="auto">
          <a:xfrm>
            <a:off x="8195556" y="-2973148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Кольцо 12"/>
          <p:cNvSpPr/>
          <p:nvPr/>
        </p:nvSpPr>
        <p:spPr bwMode="auto">
          <a:xfrm>
            <a:off x="-2387036" y="3810204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Кольцо 13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Кольцо 15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234464" y="266015"/>
            <a:ext cx="5860026" cy="91928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4400" b="1" i="1" dirty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Романовская игрушка</a:t>
            </a:r>
            <a:endParaRPr sz="4400" b="1" i="1" dirty="0">
              <a:solidFill>
                <a:srgbClr val="C00000"/>
              </a:solidFill>
              <a:latin typeface="Bookman Old Style" panose="02050604050505020204" pitchFamily="18" charset="0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404983" y="2561713"/>
            <a:ext cx="2925096" cy="2880692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Древнейшие </a:t>
            </a:r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ea typeface="Arial"/>
              <a:cs typeface="Arial"/>
            </a:endParaRPr>
          </a:p>
          <a:p>
            <a:pPr>
              <a:defRPr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из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найденных образцов игрушки датируются </a:t>
            </a:r>
            <a:r>
              <a:rPr lang="ru-RU" sz="3200" i="1" dirty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XVII</a:t>
            </a:r>
            <a:r>
              <a:rPr lang="ru-RU" i="1" dirty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 веком </a:t>
            </a:r>
            <a:endParaRPr lang="ru-RU" i="1" dirty="0" smtClean="0">
              <a:solidFill>
                <a:srgbClr val="C00000"/>
              </a:solidFill>
              <a:latin typeface="Bookman Old Style" panose="02050604050505020204" pitchFamily="18" charset="0"/>
              <a:ea typeface="Arial"/>
              <a:cs typeface="Arial"/>
            </a:endParaRPr>
          </a:p>
          <a:p>
            <a:pPr>
              <a:defRPr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и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хранятся в фондах Липецкого областного краеведческого музея</a:t>
            </a:r>
            <a:endParaRPr sz="2400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" name="Рисунок 14" descr="https://avatars.dzeninfra.ru/get-zen_doc/4612968/pub_60450bfa665e4413f3f6b98a_604a176847ab3545327a1563/scale_1200"/>
          <p:cNvPicPr/>
          <p:nvPr/>
        </p:nvPicPr>
        <p:blipFill>
          <a:blip r:embed="rId2"/>
          <a:stretch/>
        </p:blipFill>
        <p:spPr bwMode="auto">
          <a:xfrm>
            <a:off x="8496300" y="1373525"/>
            <a:ext cx="3479800" cy="4608176"/>
          </a:xfrm>
          <a:prstGeom prst="roundRect">
            <a:avLst>
              <a:gd name="adj" fmla="val 9003"/>
            </a:avLst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4554" r="11737" b="3237"/>
          <a:stretch/>
        </p:blipFill>
        <p:spPr bwMode="auto">
          <a:xfrm>
            <a:off x="3500598" y="751643"/>
            <a:ext cx="4817901" cy="2995321"/>
          </a:xfrm>
          <a:prstGeom prst="roundRect">
            <a:avLst>
              <a:gd name="adj" fmla="val 9788"/>
            </a:avLst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90296" y="3840016"/>
            <a:ext cx="5063204" cy="2890219"/>
          </a:xfrm>
          <a:prstGeom prst="roundRect">
            <a:avLst>
              <a:gd name="adj" fmla="val 9197"/>
            </a:avLst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Кольцо 13"/>
          <p:cNvSpPr/>
          <p:nvPr/>
        </p:nvSpPr>
        <p:spPr bwMode="auto">
          <a:xfrm>
            <a:off x="-917308" y="4187134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1878500" y="-2751673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Кольцо 15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729761" y="3696788"/>
            <a:ext cx="3429283" cy="242596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2400" i="1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  <a:ea typeface="Arial"/>
              <a:cs typeface="Arial"/>
            </a:endParaRPr>
          </a:p>
        </p:txBody>
      </p:sp>
      <p:pic>
        <p:nvPicPr>
          <p:cNvPr id="8194" name="Picture 2" descr="https://avatars.mds.yandex.net/i?id=e873a0af9e005e34555b6b472498a305b12bddf5-4774747-images-thumbs&amp;n=13"/>
          <p:cNvPicPr>
            <a:picLocks noChangeAspect="1" noChangeArrowheads="1"/>
          </p:cNvPicPr>
          <p:nvPr/>
        </p:nvPicPr>
        <p:blipFill rotWithShape="1">
          <a:blip r:embed="rId2"/>
          <a:srcRect r="5308"/>
          <a:stretch/>
        </p:blipFill>
        <p:spPr bwMode="auto">
          <a:xfrm>
            <a:off x="261090" y="230356"/>
            <a:ext cx="5697800" cy="4011444"/>
          </a:xfrm>
          <a:prstGeom prst="roundRect">
            <a:avLst>
              <a:gd name="adj" fmla="val 7326"/>
            </a:avLst>
          </a:prstGeom>
          <a:noFill/>
        </p:spPr>
      </p:pic>
      <p:pic>
        <p:nvPicPr>
          <p:cNvPr id="13" name="Рисунок 12" descr="http://keramist.net/files/gallery/62/big/img_0912_1494585334.jpg"/>
          <p:cNvPicPr/>
          <p:nvPr/>
        </p:nvPicPr>
        <p:blipFill>
          <a:blip r:embed="rId3"/>
          <a:stretch/>
        </p:blipFill>
        <p:spPr bwMode="auto">
          <a:xfrm>
            <a:off x="6146801" y="2806700"/>
            <a:ext cx="5787570" cy="3848705"/>
          </a:xfrm>
          <a:prstGeom prst="roundRect">
            <a:avLst>
              <a:gd name="adj" fmla="val 5633"/>
            </a:avLst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 bwMode="auto">
          <a:xfrm>
            <a:off x="261090" y="4074278"/>
            <a:ext cx="597583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i="1" dirty="0">
              <a:solidFill>
                <a:srgbClr val="C00000"/>
              </a:solidFill>
              <a:latin typeface="Bookman Old Style" panose="02050604050505020204" pitchFamily="18" charset="0"/>
              <a:ea typeface="Calibri"/>
              <a:cs typeface="Times New Roman"/>
            </a:endParaRPr>
          </a:p>
          <a:p>
            <a:pPr>
              <a:defRPr/>
            </a:pPr>
            <a:r>
              <a:rPr lang="ru-RU" sz="4400" b="1" i="1" dirty="0">
                <a:solidFill>
                  <a:srgbClr val="C00000"/>
                </a:solidFill>
                <a:latin typeface="Bookman Old Style" panose="02050604050505020204" pitchFamily="18" charset="0"/>
                <a:ea typeface="Calibri"/>
                <a:cs typeface="Arial"/>
              </a:rPr>
              <a:t>Романово-Городище</a:t>
            </a:r>
            <a:endParaRPr lang="ru-RU" sz="4400" b="1" i="1" dirty="0">
              <a:solidFill>
                <a:srgbClr val="C00000"/>
              </a:solidFill>
              <a:latin typeface="Bookman Old Style" panose="02050604050505020204" pitchFamily="18" charset="0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833409" y="812800"/>
            <a:ext cx="39521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400" i="1" dirty="0">
                <a:solidFill>
                  <a:srgbClr val="C00000"/>
                </a:solidFill>
                <a:latin typeface="Bookman Old Style" panose="02050604050505020204" pitchFamily="18" charset="0"/>
                <a:ea typeface="Calibri"/>
                <a:cs typeface="Arial"/>
              </a:rPr>
              <a:t>       </a:t>
            </a:r>
            <a:r>
              <a:rPr lang="ru-RU" sz="4400" b="1" i="1" dirty="0">
                <a:solidFill>
                  <a:srgbClr val="C00000"/>
                </a:solidFill>
                <a:latin typeface="Bookman Old Style" panose="02050604050505020204" pitchFamily="18" charset="0"/>
                <a:ea typeface="Calibri"/>
                <a:cs typeface="Arial"/>
              </a:rPr>
              <a:t>Гончарное дело</a:t>
            </a:r>
            <a:endParaRPr lang="ru-RU" sz="4400" b="1" i="1" dirty="0">
              <a:solidFill>
                <a:srgbClr val="C00000"/>
              </a:solidFill>
              <a:latin typeface="Bookman Old Style" panose="02050604050505020204" pitchFamily="18" charset="0"/>
              <a:cs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Кольцо 12"/>
          <p:cNvSpPr/>
          <p:nvPr/>
        </p:nvSpPr>
        <p:spPr bwMode="auto">
          <a:xfrm>
            <a:off x="-2387036" y="3810204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Кольцо 13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153650" y="3696788"/>
            <a:ext cx="4130483" cy="242596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Наибольшего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расцвета романовский промысел достигает во второй половине </a:t>
            </a:r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ea typeface="Times New Roman"/>
              <a:cs typeface="Arial"/>
            </a:endParaRPr>
          </a:p>
          <a:p>
            <a:pPr>
              <a:defRPr/>
            </a:pPr>
            <a:r>
              <a:rPr lang="ru-RU" sz="3200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XIX века</a:t>
            </a:r>
            <a:endParaRPr lang="ru-RU" sz="3200" i="1" dirty="0">
              <a:solidFill>
                <a:srgbClr val="C00000"/>
              </a:solidFill>
              <a:latin typeface="Bookman Old Style" panose="02050604050505020204" pitchFamily="18" charset="0"/>
              <a:ea typeface="Arial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55043" y="186781"/>
            <a:ext cx="5563157" cy="2827285"/>
          </a:xfrm>
          <a:prstGeom prst="roundRect">
            <a:avLst>
              <a:gd name="adj" fmla="val 7338"/>
            </a:avLst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50909" y="2960827"/>
            <a:ext cx="4327698" cy="3466278"/>
          </a:xfrm>
          <a:prstGeom prst="roundRect">
            <a:avLst>
              <a:gd name="adj" fmla="val 5896"/>
            </a:avLst>
          </a:prstGeom>
        </p:spPr>
      </p:pic>
      <p:pic>
        <p:nvPicPr>
          <p:cNvPr id="1026" name="Picture 2" descr="https://www.positivcity.ru/upload/medialibrary/e83/e8321e897fd73f69cd0c202ded988dbb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471739" y="939894"/>
            <a:ext cx="3595833" cy="4878697"/>
          </a:xfrm>
          <a:prstGeom prst="roundRect">
            <a:avLst>
              <a:gd name="adj" fmla="val 8191"/>
            </a:avLst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Кольцо 12"/>
          <p:cNvSpPr/>
          <p:nvPr/>
        </p:nvSpPr>
        <p:spPr bwMode="auto">
          <a:xfrm>
            <a:off x="-2387036" y="3810204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6170" t="9243" r="24664" b="8166"/>
          <a:stretch/>
        </p:blipFill>
        <p:spPr bwMode="auto">
          <a:xfrm>
            <a:off x="8876110" y="596900"/>
            <a:ext cx="3061890" cy="5143500"/>
          </a:xfrm>
          <a:prstGeom prst="roundRect">
            <a:avLst/>
          </a:prstGeom>
        </p:spPr>
      </p:pic>
      <p:sp>
        <p:nvSpPr>
          <p:cNvPr id="119" name="Shape 119"/>
          <p:cNvSpPr/>
          <p:nvPr/>
        </p:nvSpPr>
        <p:spPr bwMode="auto">
          <a:xfrm>
            <a:off x="338667" y="4805386"/>
            <a:ext cx="4373033" cy="139901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3600" b="1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Романовская </a:t>
            </a:r>
            <a:r>
              <a:rPr lang="ru-RU" sz="3600" b="1" i="1" dirty="0" err="1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Берегиня</a:t>
            </a:r>
            <a:endParaRPr lang="ru-RU" sz="3600" b="1" i="1" dirty="0">
              <a:solidFill>
                <a:srgbClr val="C00000"/>
              </a:solidFill>
              <a:latin typeface="Bookman Old Style" panose="02050604050505020204" pitchFamily="18" charset="0"/>
              <a:ea typeface="Arial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88020" y="864310"/>
            <a:ext cx="3700380" cy="5555995"/>
          </a:xfrm>
          <a:prstGeom prst="roundRect">
            <a:avLst>
              <a:gd name="adj" fmla="val 8087"/>
            </a:avLst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4565" y="202409"/>
            <a:ext cx="4304006" cy="4304006"/>
          </a:xfrm>
          <a:prstGeom prst="roundRect">
            <a:avLst>
              <a:gd name="adj" fmla="val 8110"/>
            </a:avLst>
          </a:prstGeom>
        </p:spPr>
      </p:pic>
      <p:sp>
        <p:nvSpPr>
          <p:cNvPr id="14" name="Кольцо 13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Кольцо 12"/>
          <p:cNvSpPr/>
          <p:nvPr/>
        </p:nvSpPr>
        <p:spPr bwMode="auto">
          <a:xfrm>
            <a:off x="-2387036" y="3810204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1784838" y="50793"/>
            <a:ext cx="7505700" cy="91928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sz="4500" b="1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1199071" y="5106838"/>
            <a:ext cx="6620274" cy="987623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endParaRPr lang="ru-RU" sz="20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4098" name="Picture 2" descr="https://static.tildacdn.com/tild3561-6430-4162-a537-663061643133/foto_i__belikovoi_ma.jpg"/>
          <p:cNvPicPr>
            <a:picLocks noChangeAspect="1" noChangeArrowheads="1"/>
          </p:cNvPicPr>
          <p:nvPr/>
        </p:nvPicPr>
        <p:blipFill rotWithShape="1">
          <a:blip r:embed="rId2"/>
          <a:srcRect r="17231"/>
          <a:stretch/>
        </p:blipFill>
        <p:spPr bwMode="auto">
          <a:xfrm>
            <a:off x="748518" y="196049"/>
            <a:ext cx="7103065" cy="6436328"/>
          </a:xfrm>
          <a:prstGeom prst="roundRect">
            <a:avLst>
              <a:gd name="adj" fmla="val 4453"/>
            </a:avLst>
          </a:prstGeom>
          <a:noFill/>
        </p:spPr>
      </p:pic>
      <p:sp>
        <p:nvSpPr>
          <p:cNvPr id="3" name="Прямоугольник 2"/>
          <p:cNvSpPr/>
          <p:nvPr/>
        </p:nvSpPr>
        <p:spPr bwMode="auto">
          <a:xfrm>
            <a:off x="8242300" y="970078"/>
            <a:ext cx="30353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Ведущими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мастерами конца </a:t>
            </a:r>
            <a:r>
              <a:rPr lang="ru-RU" sz="3200" i="1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XIX века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становятся члены семьи Василия Ивановича Митина из села Романово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cs typeface="Arial"/>
            </a:endParaRPr>
          </a:p>
        </p:txBody>
      </p:sp>
      <p:sp>
        <p:nvSpPr>
          <p:cNvPr id="14" name="Кольцо 13"/>
          <p:cNvSpPr/>
          <p:nvPr/>
        </p:nvSpPr>
        <p:spPr bwMode="auto">
          <a:xfrm>
            <a:off x="-3075976" y="-430315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Кольцо 14"/>
          <p:cNvSpPr/>
          <p:nvPr/>
        </p:nvSpPr>
        <p:spPr bwMode="auto">
          <a:xfrm>
            <a:off x="-1786206" y="3061156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Кольцо 15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729761" y="3696788"/>
            <a:ext cx="3429283" cy="242596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24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862970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Calibri"/>
                <a:ea typeface="Calibri"/>
                <a:cs typeface="Times New Roman"/>
              </a:rPr>
              <a:t> </a:t>
            </a:r>
            <a:endParaRPr lang="ru-RU"/>
          </a:p>
        </p:txBody>
      </p:sp>
      <p:pic>
        <p:nvPicPr>
          <p:cNvPr id="2050" name="Picture 2" descr="https://www.positivcity.ru/img/Zw5kp6FVw_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/>
        </p:blipFill>
        <p:spPr bwMode="auto">
          <a:xfrm>
            <a:off x="8139557" y="978742"/>
            <a:ext cx="4301816" cy="6452724"/>
          </a:xfrm>
          <a:prstGeom prst="roundRect">
            <a:avLst>
              <a:gd name="adj" fmla="val 6334"/>
            </a:avLst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729761" y="593423"/>
            <a:ext cx="50193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alibri"/>
                <a:cs typeface="Arial"/>
              </a:rPr>
              <a:t>Мини-скульптуры</a:t>
            </a:r>
            <a:endParaRPr lang="ru-RU" sz="4400" b="1" i="1" dirty="0">
              <a:solidFill>
                <a:srgbClr val="C00000"/>
              </a:solidFill>
              <a:latin typeface="Bookman Old Style" panose="02050604050505020204" pitchFamily="18" charset="0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00" y="1877136"/>
            <a:ext cx="5285690" cy="4980864"/>
          </a:xfrm>
          <a:prstGeom prst="rect">
            <a:avLst/>
          </a:prstGeom>
        </p:spPr>
      </p:pic>
      <p:sp>
        <p:nvSpPr>
          <p:cNvPr id="17" name="Кольцо 16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815" y="198149"/>
            <a:ext cx="4359018" cy="43651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Кольцо 15"/>
          <p:cNvSpPr/>
          <p:nvPr/>
        </p:nvSpPr>
        <p:spPr bwMode="auto">
          <a:xfrm>
            <a:off x="-1786206" y="3061156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Кольцо 16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Кольцо 17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1772138" y="63493"/>
            <a:ext cx="7505700" cy="91928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sz="4500" b="1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388188" y="6290312"/>
            <a:ext cx="6620274" cy="305925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endParaRPr lang="ru-RU" sz="20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6148" name="Picture 4" descr="https://sun9-24.userapi.com/impf/c629220/v629220561/d270/Jhlu1bhrA_I.jpg?size=1000x1382&amp;quality=96&amp;sign=6fc2e2e3ba2aa95a7af294fe784202df&amp;c_uniq_tag=38irVnwYk1wsnMAaloUfiuFu12lvLKjG8oRtyA-SMjI&amp;type=album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253680" y="1026975"/>
            <a:ext cx="3997468" cy="5524500"/>
          </a:xfrm>
          <a:prstGeom prst="roundRect">
            <a:avLst>
              <a:gd name="adj" fmla="val 7136"/>
            </a:avLst>
          </a:prstGeom>
          <a:noFill/>
        </p:spPr>
      </p:pic>
      <p:pic>
        <p:nvPicPr>
          <p:cNvPr id="6150" name="Picture 6" descr="https://larchik7.ru/wp-content/uploads/2020/09/5.-romanovskaja-svistulka.-master-belikova-i.5-2048x1536.jpg"/>
          <p:cNvPicPr>
            <a:picLocks noChangeAspect="1" noChangeArrowheads="1"/>
          </p:cNvPicPr>
          <p:nvPr/>
        </p:nvPicPr>
        <p:blipFill rotWithShape="1">
          <a:blip r:embed="rId3"/>
          <a:srcRect l="12115" t="12784" r="18159" b="16861"/>
          <a:stretch/>
        </p:blipFill>
        <p:spPr bwMode="auto">
          <a:xfrm>
            <a:off x="4407586" y="107690"/>
            <a:ext cx="3620709" cy="3111738"/>
          </a:xfrm>
          <a:prstGeom prst="roundRect">
            <a:avLst>
              <a:gd name="adj" fmla="val 10545"/>
            </a:avLst>
          </a:prstGeom>
          <a:noFill/>
        </p:spPr>
      </p:pic>
      <p:pic>
        <p:nvPicPr>
          <p:cNvPr id="6156" name="Picture 12" descr="https://avatars.dzeninfra.ru/get-zen_doc/1711517/pub_5e862a7eeb765756c9034cc1_5e864b5393baaa4effff006d/scale_1200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441700" y="3408543"/>
            <a:ext cx="4485211" cy="2990140"/>
          </a:xfrm>
          <a:prstGeom prst="roundRect">
            <a:avLst>
              <a:gd name="adj" fmla="val 13428"/>
            </a:avLst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26929" y="425445"/>
            <a:ext cx="42604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Свистульки-</a:t>
            </a:r>
            <a:r>
              <a:rPr lang="ru-RU" sz="4000" b="1" i="1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«дудки» </a:t>
            </a:r>
            <a:endParaRPr lang="ru-RU" sz="4000" b="1" i="1" dirty="0">
              <a:solidFill>
                <a:srgbClr val="C00000"/>
              </a:solidFill>
              <a:latin typeface="Bookman Old Style" panose="02050604050505020204" pitchFamily="18" charset="0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788" y="1893204"/>
            <a:ext cx="3792041" cy="37920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Кольцо 13"/>
          <p:cNvSpPr/>
          <p:nvPr/>
        </p:nvSpPr>
        <p:spPr bwMode="auto">
          <a:xfrm>
            <a:off x="-1786206" y="3061156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Кольцо 15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18" name="Picture 2" descr="http://klubmama.ru/uploads/posts/2022-08/1660884861_49-klubmama-ru-p-podelki-narodnie-promisli-detskii-sad-foto-54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160439" y="178621"/>
            <a:ext cx="4792453" cy="3195967"/>
          </a:xfrm>
          <a:prstGeom prst="roundRect">
            <a:avLst>
              <a:gd name="adj" fmla="val 6432"/>
            </a:avLst>
          </a:prstGeom>
          <a:noFill/>
        </p:spPr>
      </p:pic>
      <p:pic>
        <p:nvPicPr>
          <p:cNvPr id="9220" name="Picture 4" descr="https://sun9-30.userapi.com/impf/o6C7cORl7IMibnywi57YmLgI9lZEyEXEdsqEtQ/EJagxjmV7fA.jpg?size=870x560&amp;quality=96&amp;sign=7b103247f8077566af4460d2adb9ad13&amp;c_uniq_tag=cPCZ63gb0Lt1i01M5OlYzj5vAJkrkdirO6Nrk21WpNg&amp;type=album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030488" y="3563814"/>
            <a:ext cx="4861255" cy="3129085"/>
          </a:xfrm>
          <a:prstGeom prst="roundRect">
            <a:avLst>
              <a:gd name="adj" fmla="val 5632"/>
            </a:avLst>
          </a:prstGeom>
          <a:noFill/>
        </p:spPr>
      </p:pic>
      <p:pic>
        <p:nvPicPr>
          <p:cNvPr id="9222" name="Picture 6" descr="https://www.pushkindk.ru/wp-content/uploads/2023/06/whatsapp-image-2023-06-22-at-17.11.37-3.jpe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4798" y="574889"/>
            <a:ext cx="4811118" cy="3208758"/>
          </a:xfrm>
          <a:prstGeom prst="roundRect">
            <a:avLst>
              <a:gd name="adj" fmla="val 4417"/>
            </a:avLst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0" y="3783647"/>
            <a:ext cx="473446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4400" b="1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Мастер-класс</a:t>
            </a:r>
            <a:r>
              <a:rPr lang="ru-RU" sz="3200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 </a:t>
            </a:r>
          </a:p>
          <a:p>
            <a:pPr algn="r">
              <a:defRPr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cs typeface="Arial"/>
              </a:rPr>
              <a:t>с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cs typeface="Arial"/>
              </a:rPr>
              <a:t>профессиональными театральными </a:t>
            </a:r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cs typeface="Arial"/>
            </a:endParaRPr>
          </a:p>
          <a:p>
            <a:pPr algn="r">
              <a:defRPr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cs typeface="Arial"/>
              </a:rPr>
              <a:t>и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cs typeface="Arial"/>
              </a:rPr>
              <a:t>фольклорными коллективами</a:t>
            </a:r>
          </a:p>
          <a:p>
            <a:pPr algn="r">
              <a:defRPr/>
            </a:pPr>
            <a:endParaRPr lang="ru-RU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Кольцо 12"/>
          <p:cNvSpPr/>
          <p:nvPr/>
        </p:nvSpPr>
        <p:spPr bwMode="auto">
          <a:xfrm>
            <a:off x="-2387036" y="3810204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Кольцо 13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1784838" y="50793"/>
            <a:ext cx="7505700" cy="91928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sz="4500" b="1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1199071" y="2563700"/>
            <a:ext cx="6620274" cy="305925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endParaRPr lang="ru-RU" sz="20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050" name="Picture 2" descr="https://i.ytimg.com/vi/xBL11OgOxeI/maxresdefault.jpg"/>
          <p:cNvPicPr>
            <a:picLocks noChangeAspect="1" noChangeArrowheads="1"/>
          </p:cNvPicPr>
          <p:nvPr/>
        </p:nvPicPr>
        <p:blipFill rotWithShape="1">
          <a:blip r:embed="rId2"/>
          <a:srcRect l="12881" t="1705" r="12629" b="1896"/>
          <a:stretch/>
        </p:blipFill>
        <p:spPr bwMode="auto">
          <a:xfrm>
            <a:off x="1199071" y="681769"/>
            <a:ext cx="7446041" cy="5420348"/>
          </a:xfrm>
          <a:prstGeom prst="roundRect">
            <a:avLst>
              <a:gd name="adj" fmla="val 3546"/>
            </a:avLst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Кольцо 13"/>
          <p:cNvSpPr/>
          <p:nvPr/>
        </p:nvSpPr>
        <p:spPr bwMode="auto">
          <a:xfrm>
            <a:off x="-1786206" y="3061156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Кольцо 15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232229" y="-104502"/>
            <a:ext cx="5535524" cy="169817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4400" b="1" i="1" dirty="0" err="1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Измалковская</a:t>
            </a:r>
            <a:r>
              <a:rPr lang="ru-RU" sz="4400" b="1" i="1" dirty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 игрушка</a:t>
            </a:r>
            <a:endParaRPr sz="4400" b="1" i="1" dirty="0">
              <a:solidFill>
                <a:srgbClr val="C00000"/>
              </a:solidFill>
              <a:latin typeface="Bookman Old Style" panose="02050604050505020204" pitchFamily="18" charset="0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6017035" y="4864100"/>
            <a:ext cx="4001021" cy="168910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Calibri"/>
                <a:cs typeface="Arial"/>
              </a:rPr>
              <a:t>Особенность </a:t>
            </a:r>
            <a:r>
              <a:rPr lang="ru-RU" sz="2400" i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Calibri"/>
                <a:cs typeface="Arial"/>
              </a:rPr>
              <a:t>измалковской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Calibri"/>
                <a:cs typeface="Arial"/>
              </a:rPr>
              <a:t> глиняной игрушки в том, что она не раскрашивается, а подвергается после обжига 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Calibri"/>
                <a:cs typeface="Arial"/>
              </a:rPr>
              <a:t>чернению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ea typeface="Arial"/>
              <a:cs typeface="Arial"/>
            </a:endParaRPr>
          </a:p>
        </p:txBody>
      </p:sp>
      <p:pic>
        <p:nvPicPr>
          <p:cNvPr id="13" name="Picture 2" descr="https://www.showbell.ru/blog/wp-content/uploads/voronezhfest/1/semiluki4656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63553" y="2819400"/>
            <a:ext cx="5604200" cy="3733800"/>
          </a:xfrm>
          <a:prstGeom prst="roundRect">
            <a:avLst>
              <a:gd name="adj" fmla="val 4422"/>
            </a:avLst>
          </a:prstGeom>
          <a:noFill/>
        </p:spPr>
      </p:pic>
      <p:pic>
        <p:nvPicPr>
          <p:cNvPr id="3074" name="Picture 2" descr="https://kartinki.pibig.info/uploads/posts/2023-04/thumbs/1681473734_kartinki-pibig-info-p-goncharnii-promisel-kartinki-arti-pinteres-58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894753" y="894267"/>
            <a:ext cx="5809342" cy="3601793"/>
          </a:xfrm>
          <a:prstGeom prst="roundRect">
            <a:avLst>
              <a:gd name="adj" fmla="val 6794"/>
            </a:avLst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3844944" y="1612538"/>
            <a:ext cx="2049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Segoe UI Emoji"/>
                <a:cs typeface="Arial"/>
              </a:rPr>
              <a:t>Гончарный промысел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Кольцо 12"/>
          <p:cNvSpPr/>
          <p:nvPr/>
        </p:nvSpPr>
        <p:spPr bwMode="auto">
          <a:xfrm>
            <a:off x="-1786206" y="3061156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Кольцо 13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229537" y="182881"/>
            <a:ext cx="10798087" cy="1113042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4400" b="1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Юрьевская</a:t>
            </a:r>
            <a:r>
              <a:rPr lang="ru-RU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4400" b="1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игрушка</a:t>
            </a:r>
            <a:endParaRPr sz="4400" b="1" i="1" dirty="0">
              <a:solidFill>
                <a:srgbClr val="C00000"/>
              </a:solidFill>
              <a:latin typeface="Bookman Old Style" panose="02050604050505020204" pitchFamily="18" charset="0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729350" y="2352779"/>
            <a:ext cx="6427177" cy="305925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endParaRPr lang="ru-RU" sz="2000" i="1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  <a:ea typeface="Arial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450195" y="1536402"/>
            <a:ext cx="5475105" cy="3941964"/>
          </a:xfrm>
          <a:prstGeom prst="roundRect">
            <a:avLst>
              <a:gd name="adj" fmla="val 3780"/>
            </a:avLst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1770749" y="5623460"/>
            <a:ext cx="88633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Юрьевские игрушки максимально просты </a:t>
            </a:r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ea typeface="Times New Roman"/>
              <a:cs typeface="Arial"/>
            </a:endParaRPr>
          </a:p>
          <a:p>
            <a:pPr>
              <a:spcAft>
                <a:spcPts val="0"/>
              </a:spcAft>
              <a:defRPr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и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лаконичны как по исполнению, так и по сюжетам </a:t>
            </a:r>
          </a:p>
        </p:txBody>
      </p:sp>
      <p:pic>
        <p:nvPicPr>
          <p:cNvPr id="4098" name="Picture 2" descr="https://sun9-21.userapi.com/impg/-KaRDY0Qf0Y5uGU-DwaAGTT64p1iIOlssDcpKg/ya65rtExZWg.jpg?size=604x401&amp;quality=95&amp;sign=9191345148b205822bb6b66bdd7a9e65&amp;c_uniq_tag=XecQRCIimONIHvIMAY3zYMzT2DP7EvkxVcQlndKECTQ&amp;type=album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65710" y="1523962"/>
            <a:ext cx="5956260" cy="3954404"/>
          </a:xfrm>
          <a:prstGeom prst="roundRect">
            <a:avLst>
              <a:gd name="adj" fmla="val 4784"/>
            </a:avLst>
          </a:prstGeom>
          <a:noFill/>
        </p:spPr>
      </p:pic>
      <p:sp>
        <p:nvSpPr>
          <p:cNvPr id="15" name="Кольцо 14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Кольцо 12"/>
          <p:cNvSpPr/>
          <p:nvPr/>
        </p:nvSpPr>
        <p:spPr bwMode="auto">
          <a:xfrm>
            <a:off x="-1786206" y="3061156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Кольцо 15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229538" y="182881"/>
            <a:ext cx="9128506" cy="1113042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4400" b="1">
              <a:solidFill>
                <a:srgbClr val="89C43A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729350" y="2352779"/>
            <a:ext cx="6427177" cy="305925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endParaRPr lang="ru-RU" sz="20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4" name="Picture 4" descr="http://muzeizadonsk.ucoz.net/nw/nw001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703169" y="373536"/>
            <a:ext cx="7910731" cy="5273820"/>
          </a:xfrm>
          <a:prstGeom prst="roundRect">
            <a:avLst>
              <a:gd name="adj" fmla="val 4737"/>
            </a:avLst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406400" y="5787211"/>
            <a:ext cx="10736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2400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Гран-при </a:t>
            </a:r>
            <a:r>
              <a:rPr lang="ru-RU" sz="2400" i="1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в номинации «Этнографический сувенир» </a:t>
            </a:r>
            <a:endParaRPr lang="ru-RU" sz="2400" i="1" dirty="0" smtClean="0">
              <a:solidFill>
                <a:srgbClr val="C00000"/>
              </a:solidFill>
              <a:latin typeface="Bookman Old Style" panose="02050604050505020204" pitchFamily="18" charset="0"/>
              <a:ea typeface="Times New Roman"/>
              <a:cs typeface="Arial"/>
            </a:endParaRPr>
          </a:p>
          <a:p>
            <a:pPr>
              <a:spcAft>
                <a:spcPts val="0"/>
              </a:spcAft>
              <a:defRPr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I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Всероссийского фестиваля-конкурса «Туристический сувенир»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Кольцо 12"/>
          <p:cNvSpPr/>
          <p:nvPr/>
        </p:nvSpPr>
        <p:spPr bwMode="auto">
          <a:xfrm>
            <a:off x="-1786206" y="3061156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Кольцо 13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6071050" y="-2657228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https://sun9-58.userapi.com/impg/2maGHxWtO1QNXN7fl-qaDZTJo6W5rnqwKIuGCA/wTxAG9Ibn5A.jpg?size=604x562&amp;quality=96&amp;sign=1caed5dae12a8e4ddceb77db8e03e140&amp;c_uniq_tag=9KoGj14j84krpzV2pj63AjdNNIK2jv_YEGY9WfAlUsw&amp;type=album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053518" y="1631896"/>
            <a:ext cx="5522208" cy="5138214"/>
          </a:xfrm>
          <a:prstGeom prst="roundRect">
            <a:avLst>
              <a:gd name="adj" fmla="val 6795"/>
            </a:avLst>
          </a:prstGeom>
          <a:noFill/>
        </p:spPr>
      </p:pic>
      <p:sp>
        <p:nvSpPr>
          <p:cNvPr id="117" name="Shape 117"/>
          <p:cNvSpPr/>
          <p:nvPr/>
        </p:nvSpPr>
        <p:spPr bwMode="auto">
          <a:xfrm>
            <a:off x="296008" y="157066"/>
            <a:ext cx="7984392" cy="126057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4400" b="1" i="1" dirty="0" err="1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Добровская</a:t>
            </a:r>
            <a:r>
              <a:rPr lang="ru-RU" sz="4400" b="1" i="1" dirty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 игрушка</a:t>
            </a:r>
            <a:endParaRPr sz="4400" b="1" i="1" dirty="0">
              <a:solidFill>
                <a:srgbClr val="C00000"/>
              </a:solidFill>
              <a:latin typeface="Bookman Old Style" panose="02050604050505020204" pitchFamily="18" charset="0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152400" y="2872360"/>
            <a:ext cx="3177292" cy="2251183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Гончарный промысел </a:t>
            </a:r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ea typeface="Arial"/>
              <a:cs typeface="Arial"/>
            </a:endParaRPr>
          </a:p>
          <a:p>
            <a:pPr>
              <a:defRPr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в с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. Доброе зародился </a:t>
            </a:r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ea typeface="Arial"/>
              <a:cs typeface="Arial"/>
            </a:endParaRPr>
          </a:p>
          <a:p>
            <a:pPr>
              <a:defRPr/>
            </a:pP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в </a:t>
            </a:r>
            <a:r>
              <a:rPr lang="ru-RU" sz="2800" i="1" dirty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XVII-XVIII вв. </a:t>
            </a:r>
            <a:endParaRPr lang="ru-RU" sz="2800" i="1" dirty="0" smtClean="0">
              <a:solidFill>
                <a:srgbClr val="C00000"/>
              </a:solidFill>
              <a:latin typeface="Bookman Old Style" panose="02050604050505020204" pitchFamily="18" charset="0"/>
              <a:ea typeface="Arial"/>
              <a:cs typeface="Arial"/>
            </a:endParaRPr>
          </a:p>
          <a:p>
            <a:pPr>
              <a:defRPr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и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по сравнению </a:t>
            </a:r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ea typeface="Arial"/>
              <a:cs typeface="Arial"/>
            </a:endParaRPr>
          </a:p>
          <a:p>
            <a:pPr>
              <a:defRPr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с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другими гончарными центрами просуществовал </a:t>
            </a:r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ea typeface="Arial"/>
              <a:cs typeface="Arial"/>
            </a:endParaRPr>
          </a:p>
          <a:p>
            <a:pPr>
              <a:defRPr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дольше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всех</a:t>
            </a:r>
          </a:p>
          <a:p>
            <a:pPr algn="r">
              <a:defRPr/>
            </a:pPr>
            <a:endParaRPr lang="ru-RU" sz="1600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ea typeface="Arial"/>
              <a:cs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024" t="14018" r="4801" b="7123"/>
          <a:stretch/>
        </p:blipFill>
        <p:spPr bwMode="auto">
          <a:xfrm>
            <a:off x="6981043" y="502863"/>
            <a:ext cx="4495801" cy="3284270"/>
          </a:xfrm>
          <a:prstGeom prst="roundRect">
            <a:avLst>
              <a:gd name="adj" fmla="val 9920"/>
            </a:avLst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Кольцо 13"/>
          <p:cNvSpPr/>
          <p:nvPr/>
        </p:nvSpPr>
        <p:spPr bwMode="auto">
          <a:xfrm>
            <a:off x="-1786206" y="3061156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Кольцо 15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1784838" y="711193"/>
            <a:ext cx="7505700" cy="91928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sz="4500" b="1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1199071" y="3224100"/>
            <a:ext cx="6620274" cy="305925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endParaRPr lang="ru-RU" sz="20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2290" name="Picture 2" descr="https://www.showbell.ru/promysly/photo/dobrovskaya4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58395" y="919507"/>
            <a:ext cx="6660874" cy="4523434"/>
          </a:xfrm>
          <a:prstGeom prst="roundRect">
            <a:avLst>
              <a:gd name="adj" fmla="val 6804"/>
            </a:avLst>
          </a:prstGeom>
          <a:noFill/>
        </p:spPr>
      </p:pic>
      <p:pic>
        <p:nvPicPr>
          <p:cNvPr id="12294" name="Picture 6" descr="https://www.lipetskmedia.ru/images/news_/152/399_big2.jpg"/>
          <p:cNvPicPr>
            <a:picLocks noChangeAspect="1" noChangeArrowheads="1"/>
          </p:cNvPicPr>
          <p:nvPr/>
        </p:nvPicPr>
        <p:blipFill rotWithShape="1">
          <a:blip r:embed="rId3"/>
          <a:srcRect l="8163" r="4772"/>
          <a:stretch/>
        </p:blipFill>
        <p:spPr bwMode="auto">
          <a:xfrm>
            <a:off x="7073900" y="919506"/>
            <a:ext cx="4876800" cy="4523435"/>
          </a:xfrm>
          <a:prstGeom prst="roundRect">
            <a:avLst>
              <a:gd name="adj" fmla="val 7401"/>
            </a:avLst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982133" y="5651254"/>
            <a:ext cx="10799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alibri"/>
                <a:cs typeface="Arial"/>
              </a:rPr>
              <a:t>Игрушки  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Calibri"/>
                <a:cs typeface="Arial"/>
              </a:rPr>
              <a:t>Виктора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Calibri"/>
                <a:cs typeface="Arial"/>
              </a:rPr>
              <a:t>Константиновича Пустовалова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cs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Кольцо 13"/>
          <p:cNvSpPr/>
          <p:nvPr/>
        </p:nvSpPr>
        <p:spPr bwMode="auto">
          <a:xfrm>
            <a:off x="-1786206" y="3061156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2827833" y="1757191"/>
            <a:ext cx="5453993" cy="551285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Кольцо 15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1784838" y="711193"/>
            <a:ext cx="7505700" cy="91928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sz="4500" b="1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1199071" y="3224100"/>
            <a:ext cx="6620274" cy="305925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endParaRPr lang="ru-RU" sz="20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38667" y="372534"/>
            <a:ext cx="606213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alibri"/>
                <a:cs typeface="Arial"/>
              </a:rPr>
              <a:t>Мастер-класс </a:t>
            </a:r>
          </a:p>
          <a:p>
            <a:pPr algn="r">
              <a:defRPr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cs typeface="Arial"/>
              </a:rPr>
              <a:t>«Изготовление тряпичной куклы»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cs typeface="Arial"/>
            </a:endParaRPr>
          </a:p>
        </p:txBody>
      </p:sp>
      <p:pic>
        <p:nvPicPr>
          <p:cNvPr id="1026" name="Picture 2" descr="https://samrukami-kak.ru/wp-content/uploads/e/4/6/e46ba3969025057cabc9dc2e061ac28c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1" y="1583064"/>
            <a:ext cx="7007700" cy="480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Кольцо 14"/>
          <p:cNvSpPr/>
          <p:nvPr/>
        </p:nvSpPr>
        <p:spPr bwMode="auto">
          <a:xfrm>
            <a:off x="-1661038" y="2362656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Кольцо 15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Кольцо 16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5943600" y="3618721"/>
            <a:ext cx="3384120" cy="245441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20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5122" name="Picture 2" descr="https://cdn.culture.ru/c/251434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03668" y="263785"/>
            <a:ext cx="4162047" cy="2642553"/>
          </a:xfrm>
          <a:prstGeom prst="roundRect">
            <a:avLst>
              <a:gd name="adj" fmla="val 5133"/>
            </a:avLst>
          </a:prstGeom>
          <a:noFill/>
        </p:spPr>
      </p:pic>
      <p:pic>
        <p:nvPicPr>
          <p:cNvPr id="5126" name="Picture 6" descr="https://i.pinimg.com/originals/08/d7/85/08d7853886eaea42def5043be0789659.jpg"/>
          <p:cNvPicPr>
            <a:picLocks noChangeAspect="1" noChangeArrowheads="1"/>
          </p:cNvPicPr>
          <p:nvPr/>
        </p:nvPicPr>
        <p:blipFill rotWithShape="1">
          <a:blip r:embed="rId3"/>
          <a:srcRect t="6068" b="3979"/>
          <a:stretch/>
        </p:blipFill>
        <p:spPr bwMode="auto">
          <a:xfrm>
            <a:off x="5374075" y="462262"/>
            <a:ext cx="5224603" cy="3114363"/>
          </a:xfrm>
          <a:prstGeom prst="roundRect">
            <a:avLst>
              <a:gd name="adj" fmla="val 4310"/>
            </a:avLst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24180" y="3110475"/>
            <a:ext cx="4162047" cy="3619156"/>
          </a:xfrm>
          <a:prstGeom prst="roundRect">
            <a:avLst>
              <a:gd name="adj" fmla="val 3683"/>
            </a:avLst>
          </a:prstGeom>
        </p:spPr>
      </p:pic>
      <p:pic>
        <p:nvPicPr>
          <p:cNvPr id="14" name="Picture 6" descr="https://avatars.dzeninfra.ru/get-zen_doc/4449015/pub_60450bfa665e4413f3f6b98a_604a197d013fe76fa3fa0392/scale_1200"/>
          <p:cNvPicPr>
            <a:picLocks noChangeAspect="1" noChangeArrowheads="1"/>
          </p:cNvPicPr>
          <p:nvPr/>
        </p:nvPicPr>
        <p:blipFill rotWithShape="1">
          <a:blip r:embed="rId5"/>
          <a:srcRect t="17983" b="5548"/>
          <a:stretch/>
        </p:blipFill>
        <p:spPr bwMode="auto">
          <a:xfrm>
            <a:off x="5651030" y="3730391"/>
            <a:ext cx="5689600" cy="2900549"/>
          </a:xfrm>
          <a:prstGeom prst="roundRect">
            <a:avLst>
              <a:gd name="adj" fmla="val 5721"/>
            </a:avLst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Кольцо 13"/>
          <p:cNvSpPr/>
          <p:nvPr/>
        </p:nvSpPr>
        <p:spPr bwMode="auto">
          <a:xfrm>
            <a:off x="-2387036" y="3810204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Кольцо 15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339634" y="378824"/>
            <a:ext cx="6111966" cy="716653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4400" b="1" i="1" dirty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Елецкие кружева</a:t>
            </a:r>
            <a:endParaRPr sz="4400" b="1" i="1" dirty="0">
              <a:solidFill>
                <a:srgbClr val="C00000"/>
              </a:solidFill>
              <a:latin typeface="Bookman Old Style" panose="02050604050505020204" pitchFamily="18" charset="0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615462" y="2024743"/>
            <a:ext cx="3251144" cy="3944983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20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26" name="Picture 2" descr="https://cs1.livemaster.ru/storage/f4/df/ffc2f10309d9721cab06d37c3boh--dlya-doma-i-interera-salfetka-eletskaya.jpg"/>
          <p:cNvPicPr>
            <a:picLocks noChangeAspect="1" noChangeArrowheads="1"/>
          </p:cNvPicPr>
          <p:nvPr/>
        </p:nvPicPr>
        <p:blipFill rotWithShape="1">
          <a:blip r:embed="rId2"/>
          <a:srcRect r="4507"/>
          <a:stretch/>
        </p:blipFill>
        <p:spPr bwMode="auto">
          <a:xfrm>
            <a:off x="1983026" y="2680427"/>
            <a:ext cx="4597040" cy="3610508"/>
          </a:xfrm>
          <a:prstGeom prst="roundRect">
            <a:avLst>
              <a:gd name="adj" fmla="val 8141"/>
            </a:avLst>
          </a:prstGeom>
          <a:noFill/>
        </p:spPr>
      </p:pic>
      <p:sp>
        <p:nvSpPr>
          <p:cNvPr id="3" name="Прямоугольник 2"/>
          <p:cNvSpPr/>
          <p:nvPr/>
        </p:nvSpPr>
        <p:spPr bwMode="auto">
          <a:xfrm>
            <a:off x="615462" y="1283805"/>
            <a:ext cx="48709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Calibri"/>
                <a:cs typeface="Arial"/>
              </a:rPr>
              <a:t>Центром кружевного искусства Липецкой области является город Елец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cs typeface="Arial"/>
            </a:endParaRPr>
          </a:p>
        </p:txBody>
      </p:sp>
      <p:pic>
        <p:nvPicPr>
          <p:cNvPr id="1028" name="Picture 4" descr="http://4.bp.blogspot.com/-Qmgg5QDD_6s/Vg4ZwKnLMoI/AAAAAAAAAq0/8klOX7O_ve0/s1600/IMG_7956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008064" y="607057"/>
            <a:ext cx="4513529" cy="3010489"/>
          </a:xfrm>
          <a:prstGeom prst="roundRect">
            <a:avLst>
              <a:gd name="adj" fmla="val 7946"/>
            </a:avLst>
          </a:prstGeom>
          <a:noFill/>
        </p:spPr>
      </p:pic>
      <p:pic>
        <p:nvPicPr>
          <p:cNvPr id="1030" name="Picture 6" descr="https://www.neizvestniy-geniy.ru/images/works/photo/1/175813_1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7294928" y="3749046"/>
            <a:ext cx="3871007" cy="2903255"/>
          </a:xfrm>
          <a:prstGeom prst="roundRect">
            <a:avLst>
              <a:gd name="adj" fmla="val 6065"/>
            </a:avLst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Кольцо 13"/>
          <p:cNvSpPr/>
          <p:nvPr/>
        </p:nvSpPr>
        <p:spPr bwMode="auto">
          <a:xfrm>
            <a:off x="-1435947" y="4579146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0" y="-2469032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Кольцо 15"/>
          <p:cNvSpPr/>
          <p:nvPr/>
        </p:nvSpPr>
        <p:spPr bwMode="auto">
          <a:xfrm>
            <a:off x="6726425" y="872856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188016" y="182880"/>
            <a:ext cx="9139705" cy="1113043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sz="4500" b="1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693174" y="4312431"/>
            <a:ext cx="4337808" cy="1871802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Зарождение </a:t>
            </a:r>
            <a:r>
              <a:rPr lang="ru-RU" sz="2400" i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елецкого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 кружева датируется  </a:t>
            </a:r>
            <a:endParaRPr lang="ru-RU" sz="2400" i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ea typeface="Arial"/>
              <a:cs typeface="Arial"/>
            </a:endParaRPr>
          </a:p>
          <a:p>
            <a:pPr>
              <a:defRPr/>
            </a:pPr>
            <a:r>
              <a:rPr lang="ru-RU" sz="3200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1801 </a:t>
            </a:r>
            <a:r>
              <a:rPr lang="ru-RU" sz="3200" i="1" dirty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годом  </a:t>
            </a:r>
          </a:p>
        </p:txBody>
      </p:sp>
      <p:pic>
        <p:nvPicPr>
          <p:cNvPr id="2050" name="Picture 2" descr="https://ic.pics.livejournal.com/selyanka1/80512851/7063608/7063608_900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88016" y="84900"/>
            <a:ext cx="5209257" cy="3895366"/>
          </a:xfrm>
          <a:prstGeom prst="roundRect">
            <a:avLst>
              <a:gd name="adj" fmla="val 4604"/>
            </a:avLst>
          </a:prstGeom>
          <a:noFill/>
        </p:spPr>
      </p:pic>
      <p:pic>
        <p:nvPicPr>
          <p:cNvPr id="2052" name="Picture 4" descr="https://avatars.dzeninfra.ru/get-zen_doc/9712766/pub_648795acfd06f25efc3c60b4_648ae449d01b0c125df25cd9/scale_1200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488498" y="84900"/>
            <a:ext cx="3680902" cy="3254960"/>
          </a:xfrm>
          <a:prstGeom prst="roundRect">
            <a:avLst>
              <a:gd name="adj" fmla="val 4572"/>
            </a:avLst>
          </a:prstGeom>
          <a:noFill/>
        </p:spPr>
      </p:pic>
      <p:pic>
        <p:nvPicPr>
          <p:cNvPr id="13" name="Рисунок 12" descr="https://cultinfo.ru/upload/iblock/023/IMG_7003.JPG"/>
          <p:cNvPicPr/>
          <p:nvPr/>
        </p:nvPicPr>
        <p:blipFill>
          <a:blip r:embed="rId4"/>
          <a:stretch/>
        </p:blipFill>
        <p:spPr bwMode="auto">
          <a:xfrm>
            <a:off x="5488498" y="3433112"/>
            <a:ext cx="5457825" cy="3261995"/>
          </a:xfrm>
          <a:prstGeom prst="roundRect">
            <a:avLst>
              <a:gd name="adj" fmla="val 3819"/>
            </a:avLst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Кольцо 12"/>
          <p:cNvSpPr/>
          <p:nvPr/>
        </p:nvSpPr>
        <p:spPr bwMode="auto">
          <a:xfrm>
            <a:off x="-2387036" y="3810204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Кольцо 13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188016" y="220535"/>
            <a:ext cx="9139705" cy="1450528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4500" b="1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1491167" y="945799"/>
            <a:ext cx="4965701" cy="90247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Мировое признание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елецкого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 кружева</a:t>
            </a:r>
            <a:endParaRPr sz="2400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3249"/>
          <a:stretch/>
        </p:blipFill>
        <p:spPr bwMode="auto">
          <a:xfrm>
            <a:off x="568557" y="2379785"/>
            <a:ext cx="5575478" cy="4019062"/>
          </a:xfrm>
          <a:prstGeom prst="roundRect">
            <a:avLst>
              <a:gd name="adj" fmla="val 5143"/>
            </a:avLst>
          </a:prstGeom>
        </p:spPr>
      </p:pic>
      <p:pic>
        <p:nvPicPr>
          <p:cNvPr id="3074" name="Picture 2" descr="https://cs5.livemaster.ru/storage/15/58/89ce083342d700925b2c27497ct9--dlya-doma-i-interera-4-vologodskoe-kruzhevo-kruzhevnaya-salfe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228196" y="945799"/>
            <a:ext cx="5575150" cy="4181363"/>
          </a:xfrm>
          <a:prstGeom prst="roundRect">
            <a:avLst>
              <a:gd name="adj" fmla="val 4579"/>
            </a:avLst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Кольцо 12"/>
          <p:cNvSpPr/>
          <p:nvPr/>
        </p:nvSpPr>
        <p:spPr bwMode="auto">
          <a:xfrm>
            <a:off x="-3578105" y="2566681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6468664" y="-4035034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1784838" y="50793"/>
            <a:ext cx="7505700" cy="91928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sz="4500" b="1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1199071" y="2563700"/>
            <a:ext cx="6620274" cy="305925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endParaRPr lang="ru-RU" sz="20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050" name="Picture 2" descr="https://i.pinimg.com/originals/1a/b7/82/1ab782625a09ae3ac24e04368e8ab809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86270" y="232066"/>
            <a:ext cx="9196917" cy="6460834"/>
          </a:xfrm>
          <a:prstGeom prst="roundRect">
            <a:avLst>
              <a:gd name="adj" fmla="val 5959"/>
            </a:avLst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9690100" y="946612"/>
            <a:ext cx="2764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Calibri"/>
                <a:cs typeface="Arial"/>
              </a:rPr>
              <a:t>Монахини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Calibri"/>
                <a:cs typeface="Arial"/>
              </a:rPr>
              <a:t>Знаменского монастыря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cs typeface="Arial"/>
            </a:endParaRPr>
          </a:p>
        </p:txBody>
      </p:sp>
      <p:sp>
        <p:nvSpPr>
          <p:cNvPr id="14" name="Кольцо 13"/>
          <p:cNvSpPr/>
          <p:nvPr/>
        </p:nvSpPr>
        <p:spPr bwMode="auto">
          <a:xfrm>
            <a:off x="5361750" y="4499167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Кольцо 12"/>
          <p:cNvSpPr/>
          <p:nvPr/>
        </p:nvSpPr>
        <p:spPr bwMode="auto">
          <a:xfrm>
            <a:off x="-2387036" y="3810204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Кольцо 13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993531" y="751777"/>
            <a:ext cx="8334190" cy="91928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sz="4500" b="1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779180" y="1293220"/>
            <a:ext cx="4455476" cy="4172046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В октябре 2024 года художественный промысел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ea typeface="Arial"/>
              <a:cs typeface="Arial"/>
            </a:endParaRPr>
          </a:p>
          <a:p>
            <a:pPr algn="r"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«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Елецкие кружева»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ea typeface="Arial"/>
              <a:cs typeface="Arial"/>
            </a:endParaRPr>
          </a:p>
          <a:p>
            <a:pPr algn="r"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отметит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Arial"/>
                <a:cs typeface="Arial"/>
              </a:rPr>
              <a:t>свое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ea typeface="Arial"/>
              <a:cs typeface="Arial"/>
            </a:endParaRPr>
          </a:p>
          <a:p>
            <a:pPr algn="r">
              <a:defRPr/>
            </a:pPr>
            <a:r>
              <a:rPr lang="ru-RU" sz="3200" dirty="0" smtClean="0">
                <a:solidFill>
                  <a:srgbClr val="C00000"/>
                </a:solidFill>
                <a:latin typeface="Bookman Old Style" panose="02050604050505020204" pitchFamily="18" charset="0"/>
                <a:ea typeface="Arial"/>
                <a:cs typeface="Arial"/>
              </a:rPr>
              <a:t>223-летие</a:t>
            </a:r>
            <a:endParaRPr lang="ru-RU" sz="3200" dirty="0">
              <a:solidFill>
                <a:srgbClr val="C00000"/>
              </a:solidFill>
              <a:latin typeface="Bookman Old Style" panose="02050604050505020204" pitchFamily="18" charset="0"/>
              <a:ea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97519" y="873406"/>
            <a:ext cx="5691469" cy="5873596"/>
          </a:xfrm>
          <a:prstGeom prst="roundRect">
            <a:avLst>
              <a:gd name="adj" fmla="val 6689"/>
            </a:avLst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Кольцо 12"/>
          <p:cNvSpPr/>
          <p:nvPr/>
        </p:nvSpPr>
        <p:spPr bwMode="auto">
          <a:xfrm>
            <a:off x="-2387036" y="3810204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Кольцо 13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188016" y="220535"/>
            <a:ext cx="9139705" cy="1450528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4500" b="1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5943600" y="3580621"/>
            <a:ext cx="3384120" cy="245441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20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56813" y="398206"/>
            <a:ext cx="5913788" cy="1591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  <a:defRPr/>
            </a:pPr>
            <a:r>
              <a:rPr lang="ru-RU" sz="4400" b="1" i="1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Елецкая рояльная </a:t>
            </a:r>
          </a:p>
          <a:p>
            <a:pPr algn="r">
              <a:spcAft>
                <a:spcPts val="800"/>
              </a:spcAft>
              <a:defRPr/>
            </a:pPr>
            <a:r>
              <a:rPr lang="ru-RU" sz="4400" b="1" i="1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гармонь</a:t>
            </a:r>
            <a:endParaRPr lang="ru-RU" sz="4400" i="1" dirty="0">
              <a:solidFill>
                <a:srgbClr val="C00000"/>
              </a:solidFill>
              <a:latin typeface="Bookman Old Style" panose="02050604050505020204" pitchFamily="18" charset="0"/>
              <a:ea typeface="Calibri"/>
              <a:cs typeface="Arial"/>
            </a:endParaRPr>
          </a:p>
        </p:txBody>
      </p:sp>
      <p:pic>
        <p:nvPicPr>
          <p:cNvPr id="4098" name="Picture 2" descr="https://avatars.dzeninfra.ru/get-zen_doc/3006682/pub_5ea6a4f95bba1914159d4dd4_5ea6e5f36c97ad19a082624e/scale_1200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206252" y="1069185"/>
            <a:ext cx="5526069" cy="4821494"/>
          </a:xfrm>
          <a:prstGeom prst="roundRect">
            <a:avLst>
              <a:gd name="adj" fmla="val 6601"/>
            </a:avLst>
          </a:prstGeom>
          <a:noFill/>
        </p:spPr>
      </p:pic>
      <p:pic>
        <p:nvPicPr>
          <p:cNvPr id="4100" name="Picture 4" descr="http://image.jimcdn.com/app/cms/image/transf/none/path/s9ab4361f46f76528/image/i296d6aa85a82656c/version/1415440568/image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11094" y="2080886"/>
            <a:ext cx="5859506" cy="4530599"/>
          </a:xfrm>
          <a:prstGeom prst="roundRect">
            <a:avLst>
              <a:gd name="adj" fmla="val 5753"/>
            </a:avLst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Кольцо 13"/>
          <p:cNvSpPr/>
          <p:nvPr/>
        </p:nvSpPr>
        <p:spPr bwMode="auto">
          <a:xfrm>
            <a:off x="-2387036" y="3810204"/>
            <a:ext cx="7704856" cy="7717364"/>
          </a:xfrm>
          <a:prstGeom prst="donut">
            <a:avLst>
              <a:gd name="adj" fmla="val 12682"/>
            </a:avLst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Кольцо 14"/>
          <p:cNvSpPr/>
          <p:nvPr/>
        </p:nvSpPr>
        <p:spPr bwMode="auto">
          <a:xfrm>
            <a:off x="-1067736" y="-4338121"/>
            <a:ext cx="7704856" cy="7717364"/>
          </a:xfrm>
          <a:prstGeom prst="donut">
            <a:avLst>
              <a:gd name="adj" fmla="val 12682"/>
            </a:avLst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Кольцо 15"/>
          <p:cNvSpPr/>
          <p:nvPr/>
        </p:nvSpPr>
        <p:spPr bwMode="auto">
          <a:xfrm>
            <a:off x="6144035" y="-592683"/>
            <a:ext cx="7992888" cy="8352928"/>
          </a:xfrm>
          <a:prstGeom prst="donut">
            <a:avLst>
              <a:gd name="adj" fmla="val 12682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Shape 117"/>
          <p:cNvSpPr/>
          <p:nvPr/>
        </p:nvSpPr>
        <p:spPr bwMode="auto">
          <a:xfrm>
            <a:off x="188016" y="220535"/>
            <a:ext cx="9139705" cy="1450528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4500" b="1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  <a:ea typeface="Arial"/>
              <a:cs typeface="Arial"/>
            </a:endParaRPr>
          </a:p>
        </p:txBody>
      </p:sp>
      <p:sp>
        <p:nvSpPr>
          <p:cNvPr id="119" name="Shape 119"/>
          <p:cNvSpPr/>
          <p:nvPr/>
        </p:nvSpPr>
        <p:spPr bwMode="auto">
          <a:xfrm>
            <a:off x="5943600" y="3580621"/>
            <a:ext cx="3384120" cy="245441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200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  <a:ea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88016" y="641482"/>
            <a:ext cx="6091588" cy="1488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ru-RU" sz="4400" b="1" i="1" dirty="0">
                <a:solidFill>
                  <a:srgbClr val="C00000"/>
                </a:solidFill>
                <a:latin typeface="Bookman Old Style" panose="02050604050505020204" pitchFamily="18" charset="0"/>
                <a:ea typeface="Calibri"/>
                <a:cs typeface="Arial"/>
              </a:rPr>
              <a:t>Тряпичная кукла села Волчье</a:t>
            </a:r>
            <a:endParaRPr lang="ru-RU" sz="4400" i="1" dirty="0">
              <a:solidFill>
                <a:srgbClr val="C00000"/>
              </a:solidFill>
              <a:latin typeface="Bookman Old Style" panose="02050604050505020204" pitchFamily="18" charset="0"/>
              <a:ea typeface="Calibri"/>
              <a:cs typeface="Arial"/>
            </a:endParaRPr>
          </a:p>
        </p:txBody>
      </p:sp>
      <p:pic>
        <p:nvPicPr>
          <p:cNvPr id="6146" name="Picture 2" descr="https://cdn.culture.ru/images/75df74ef-8c40-5d4a-a0b9-a44bf55fda6f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063230" y="980713"/>
            <a:ext cx="5669091" cy="3507196"/>
          </a:xfrm>
          <a:prstGeom prst="roundRect">
            <a:avLst>
              <a:gd name="adj" fmla="val 6132"/>
            </a:avLst>
          </a:prstGeom>
          <a:noFill/>
        </p:spPr>
      </p:pic>
      <p:pic>
        <p:nvPicPr>
          <p:cNvPr id="6148" name="Picture 4" descr="http://klubmama.ru/uploads/posts/2022-08/1661583539_17-klubmama-ru-p-podelki-tryapichnikh-kukol-foto-17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12321" y="2510240"/>
            <a:ext cx="5631280" cy="3974744"/>
          </a:xfrm>
          <a:prstGeom prst="roundRect">
            <a:avLst>
              <a:gd name="adj" fmla="val 7721"/>
            </a:avLst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6279604" y="4459518"/>
            <a:ext cx="43802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60"/>
              </a:spcBef>
              <a:spcAft>
                <a:spcPts val="240"/>
              </a:spcAft>
              <a:defRPr/>
            </a:pP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Русская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тряпичная кукла - традиционная игрушка  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в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ea typeface="Times New Roman"/>
                <a:cs typeface="Arial"/>
              </a:rPr>
              <a:t>русской деревне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  <a:ea typeface="Calibri"/>
              <a:cs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37" y="117230"/>
            <a:ext cx="1561465" cy="6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cf142415ee1eed93dc09d97687fd2ec3c8a58e"/>
</p:tagLst>
</file>

<file path=ppt/theme/theme1.xml><?xml version="1.0" encoding="utf-8"?>
<a:theme xmlns:a="http://schemas.openxmlformats.org/drawingml/2006/main" name="Тема2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2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2" id="{FCEDB140-0ED6-490D-8543-42159C1D320A}" vid="{331EA0E7-A51F-4E31-B0B8-FAA34E2A7339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278</TotalTime>
  <Words>224</Words>
  <Application>Microsoft Office PowerPoint</Application>
  <DocSecurity>0</DocSecurity>
  <PresentationFormat>Широкоэкранный</PresentationFormat>
  <Paragraphs>58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Calibri</vt:lpstr>
      <vt:lpstr>Calibri Light</vt:lpstr>
      <vt:lpstr>Arial</vt:lpstr>
      <vt:lpstr>Segoe UI Emoji</vt:lpstr>
      <vt:lpstr>Times New Roman</vt:lpstr>
      <vt:lpstr>Bookman Old Style</vt:lpstr>
      <vt:lpstr>Тема2</vt:lpstr>
      <vt:lpstr>1_Тема2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sotnikova</dc:creator>
  <cp:keywords/>
  <dc:description/>
  <cp:lastModifiedBy>прол</cp:lastModifiedBy>
  <cp:revision>252</cp:revision>
  <dcterms:modified xsi:type="dcterms:W3CDTF">2024-02-07T15:24:26Z</dcterms:modified>
  <cp:category/>
  <dc:identifier/>
  <cp:contentStatus/>
  <dc:language/>
  <cp:version/>
</cp:coreProperties>
</file>