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  <p:sldMasterId id="2147483648" r:id="rId2"/>
    <p:sldMasterId id="2147483797" r:id="rId3"/>
  </p:sldMasterIdLst>
  <p:notesMasterIdLst>
    <p:notesMasterId r:id="rId10"/>
  </p:notesMasterIdLst>
  <p:handoutMasterIdLst>
    <p:handoutMasterId r:id="rId11"/>
  </p:handoutMasterIdLst>
  <p:sldIdLst>
    <p:sldId id="1585" r:id="rId4"/>
    <p:sldId id="1660" r:id="rId5"/>
    <p:sldId id="1663" r:id="rId6"/>
    <p:sldId id="1664" r:id="rId7"/>
    <p:sldId id="1662" r:id="rId8"/>
    <p:sldId id="1661" r:id="rId9"/>
  </p:sldIdLst>
  <p:sldSz cx="12598400" cy="7086600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B Sans Display" panose="020B0604020202020204" charset="0"/>
      <p:regular r:id="rId20"/>
      <p:bold r:id="rId21"/>
    </p:embeddedFont>
    <p:embeddedFont>
      <p:font typeface="SB Sans Display Semibold" panose="020B0604020202020204" charset="0"/>
      <p:regular r:id="rId22"/>
      <p:bold r:id="rId23"/>
    </p:embeddedFont>
  </p:embeddedFontLst>
  <p:defaultTextStyle>
    <a:defPPr marL="0" marR="0" indent="0" algn="l" defTabSz="47241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3620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7241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70862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4482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8103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41724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5344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8965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Вариант с лого МГПУ" id="{4D5501CC-ED52-4D52-AFC9-D352D5E2A2DA}">
          <p14:sldIdLst>
            <p14:sldId id="1585"/>
            <p14:sldId id="1660"/>
            <p14:sldId id="1663"/>
            <p14:sldId id="1664"/>
            <p14:sldId id="1662"/>
            <p14:sldId id="1661"/>
          </p14:sldIdLst>
        </p14:section>
      </p14:sectionLst>
    </p:ext>
    <p:ext uri="{EFAFB233-063F-42B5-8137-9DF3F51BA10A}">
      <p15:sldGuideLst xmlns:p15="http://schemas.microsoft.com/office/powerpoint/2012/main">
        <p15:guide id="2" pos="3945" userDrawn="1">
          <p15:clr>
            <a:srgbClr val="A4A3A4"/>
          </p15:clr>
        </p15:guide>
        <p15:guide id="3" orient="horz" pos="2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4C0CCD-D7AB-058A-8C60-7ABFF7624E47}" name="Aliev, Timur" initials="AT" userId="S::aliev@mikh-partn.ru::b6628404-aa6e-455f-aaff-06d4f5054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2A7"/>
    <a:srgbClr val="6BEAC7"/>
    <a:srgbClr val="B2EB38"/>
    <a:srgbClr val="00EBC7"/>
    <a:srgbClr val="1C4F5F"/>
    <a:srgbClr val="A02B93"/>
    <a:srgbClr val="95EC04"/>
    <a:srgbClr val="F26B43"/>
    <a:srgbClr val="31C1A6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4" autoAdjust="0"/>
    <p:restoredTop sz="97469" autoAdjust="0"/>
  </p:normalViewPr>
  <p:slideViewPr>
    <p:cSldViewPr snapToGrid="0" showGuides="1">
      <p:cViewPr varScale="1">
        <p:scale>
          <a:sx n="85" d="100"/>
          <a:sy n="85" d="100"/>
        </p:scale>
        <p:origin x="715" y="58"/>
      </p:cViewPr>
      <p:guideLst>
        <p:guide pos="3945"/>
        <p:guide orient="horz" pos="2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B86D7-0D94-4582-8E22-8C1176E92C3C}" type="datetimeFigureOut">
              <a:rPr lang="ru-RU" smtClean="0"/>
              <a:t>19.05.2025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9475-617E-4F60-9D70-964DC19CFA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279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4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1pPr>
    <a:lvl2pPr indent="11810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2pPr>
    <a:lvl3pPr indent="23620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3pPr>
    <a:lvl4pPr indent="354310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4pPr>
    <a:lvl5pPr indent="47241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5pPr>
    <a:lvl6pPr indent="59051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6pPr>
    <a:lvl7pPr indent="708620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7pPr>
    <a:lvl8pPr indent="82672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8pPr>
    <a:lvl9pPr indent="94482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7710488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5" y="1490663"/>
            <a:ext cx="771048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C14FF-D32B-316D-D7D2-380F68691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21700" y="1490663"/>
            <a:ext cx="3784600" cy="29289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007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7710488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C14FF-D32B-316D-D7D2-380F68691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C14FF-D32B-316D-D7D2-380F68691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3B1CC22F-17D3-635E-D37C-D06E0520113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1188" y="679850"/>
            <a:ext cx="6727161" cy="8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0624942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2678C-6A6F-7763-5550-397DA9041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74"/>
            <a:ext cx="12598400" cy="7080852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5627314E-918D-E204-8A5C-05B2EC1151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1188" y="679850"/>
            <a:ext cx="6727161" cy="8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791A295-4D6C-049C-984E-C57C0765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183" y="6478537"/>
            <a:ext cx="597218" cy="184666"/>
          </a:xfrm>
        </p:spPr>
        <p:txBody>
          <a:bodyPr/>
          <a:lstStyle/>
          <a:p>
            <a:fld id="{170E386C-D902-4C0C-A3F9-6C92121239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276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5627314E-918D-E204-8A5C-05B2EC1151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1188" y="679850"/>
            <a:ext cx="6727161" cy="8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FB84C49E-2EC1-3DC5-A349-6B1FA4D9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183" y="6478537"/>
            <a:ext cx="59721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E386C-D902-4C0C-A3F9-6C9212123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633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0CC88-FBB6-67E6-5D98-457ECCCB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EC0C-D76D-44E7-9015-CEC24F99D983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3B7295-1257-5140-B1B7-CE28082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51807-17CA-1080-B580-58B08707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183" y="6478537"/>
            <a:ext cx="597218" cy="184666"/>
          </a:xfrm>
        </p:spPr>
        <p:txBody>
          <a:bodyPr/>
          <a:lstStyle/>
          <a:p>
            <a:fld id="{170E386C-D902-4C0C-A3F9-6C921212393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32B0B6D1-A9FC-7568-028D-6C09AE53C4D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1188" y="679850"/>
            <a:ext cx="6727161" cy="8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1645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AC739-0055-4425-8A5A-76DD52E6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330412"/>
            <a:ext cx="7756526" cy="3703371"/>
          </a:xfrm>
        </p:spPr>
        <p:txBody>
          <a:bodyPr/>
          <a:lstStyle>
            <a:lvl1pPr>
              <a:lnSpc>
                <a:spcPct val="90000"/>
              </a:lnSpc>
              <a:defRPr sz="44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4382AB-6DF5-B7FA-B497-329AB4EF6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C4A738-A68A-FADE-C0D5-9B83AA70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Место,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DF035BD-3BC6-4AD3-BC07-9F2325C1C5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298" y="5153588"/>
            <a:ext cx="7756527" cy="1294837"/>
          </a:xfrm>
        </p:spPr>
        <p:txBody>
          <a:bodyPr/>
          <a:lstStyle>
            <a:lvl1pPr>
              <a:defRPr lang="ru-RU" sz="1800" b="0" i="0" u="none" strike="noStrike" cap="none" spc="0" baseline="0" dirty="0"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дескриптора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EEF2C6-CDBC-4165-B708-A97BEF060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610" y="357079"/>
            <a:ext cx="2019268" cy="61299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3ADC966-58A5-C9DC-20B0-6CB88601DF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49" y="216656"/>
            <a:ext cx="1203671" cy="8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60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6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AC739-0055-4425-8A5A-76DD52E63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75" y="1744980"/>
            <a:ext cx="7756526" cy="3009900"/>
          </a:xfrm>
        </p:spPr>
        <p:txBody>
          <a:bodyPr/>
          <a:lstStyle>
            <a:lvl1pPr>
              <a:defRPr sz="4400" cap="none" baseline="0"/>
            </a:lvl1pPr>
          </a:lstStyle>
          <a:p>
            <a:r>
              <a:rPr lang="ru-RU" dirty="0"/>
              <a:t>Образец заголовка раздела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4382AB-6DF5-B7FA-B497-329AB4EF6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DF035BD-3BC6-4AD3-BC07-9F2325C1C5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298" y="4863941"/>
            <a:ext cx="7756527" cy="1294837"/>
          </a:xfrm>
        </p:spPr>
        <p:txBody>
          <a:bodyPr/>
          <a:lstStyle>
            <a:lvl1pPr>
              <a:defRPr lang="ru-RU" sz="1800" b="0" i="0" u="none" strike="noStrike" cap="none" spc="0" baseline="0" dirty="0"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дескриптора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D15F1-1798-B684-00F9-02B34A1B3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208" y="6605731"/>
            <a:ext cx="1816523" cy="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09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4382AB-6DF5-B7FA-B497-329AB4EF6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DF035BD-3BC6-4AD3-BC07-9F2325C1C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01" y="6100284"/>
            <a:ext cx="7753350" cy="583091"/>
          </a:xfrm>
        </p:spPr>
        <p:txBody>
          <a:bodyPr/>
          <a:lstStyle>
            <a:lvl1pPr>
              <a:lnSpc>
                <a:spcPct val="80000"/>
              </a:lnSpc>
              <a:defRPr lang="ru-RU" sz="1800" b="0" i="0" u="none" strike="noStrike" cap="none" spc="0" baseline="0" dirty="0"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25157-47CD-6537-7A6D-FF35F5EBBF26}"/>
              </a:ext>
            </a:extLst>
          </p:cNvPr>
          <p:cNvSpPr txBox="1"/>
          <p:nvPr userDrawn="1"/>
        </p:nvSpPr>
        <p:spPr>
          <a:xfrm>
            <a:off x="625476" y="2770128"/>
            <a:ext cx="7753350" cy="143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Спасибо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/>
            </a:r>
            <a:b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</a:br>
            <a:r>
              <a:rPr kumimoji="0" lang="ru-RU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645A0A-B35D-E3E9-9242-656F3CE2C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886" y="350838"/>
            <a:ext cx="2703601" cy="8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1071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533" y="1236875"/>
            <a:ext cx="8707336" cy="3477683"/>
          </a:xfrm>
        </p:spPr>
        <p:txBody>
          <a:bodyPr anchor="b">
            <a:normAutofit/>
          </a:bodyPr>
          <a:lstStyle>
            <a:lvl1pPr>
              <a:defRPr sz="4960" b="0" i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5533" y="4918935"/>
            <a:ext cx="8707336" cy="1675541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425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85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27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188969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36212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283454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30697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3779398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534" y="2047241"/>
            <a:ext cx="8707335" cy="43356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5" y="1490663"/>
            <a:ext cx="3657600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Текст 2">
            <a:extLst>
              <a:ext uri="{FF2B5EF4-FFF2-40B4-BE49-F238E27FC236}">
                <a16:creationId xmlns:a16="http://schemas.microsoft.com/office/drawing/2014/main" id="{27D8337F-4A66-2938-F556-B01C1F7492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8363" y="1490663"/>
            <a:ext cx="3636964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B0F0C-00F3-CA28-395D-345F4D040C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24" y="1490663"/>
            <a:ext cx="3651251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слайда">
            <a:extLst>
              <a:ext uri="{FF2B5EF4-FFF2-40B4-BE49-F238E27FC236}">
                <a16:creationId xmlns:a16="http://schemas.microsoft.com/office/drawing/2014/main" id="{30B16DB1-332E-AB99-D185-345871BFF7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7710488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F80EBCB-9D29-4ECF-92EF-E7644509FD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C55AE-65EA-CEB4-7009-D04FE54A8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78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698" userDrawn="1">
          <p15:clr>
            <a:srgbClr val="FBAE40"/>
          </p15:clr>
        </p15:guide>
        <p15:guide id="4" pos="2947" userDrawn="1">
          <p15:clr>
            <a:srgbClr val="FBAE40"/>
          </p15:clr>
        </p15:guide>
        <p15:guide id="6" pos="5510" userDrawn="1">
          <p15:clr>
            <a:srgbClr val="FBAE40"/>
          </p15:clr>
        </p15:guide>
        <p15:guide id="7" pos="525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5534" y="2162890"/>
            <a:ext cx="4353666" cy="851376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45533" y="3088905"/>
            <a:ext cx="4353667" cy="3307080"/>
          </a:xfrm>
        </p:spPr>
        <p:txBody>
          <a:bodyPr>
            <a:normAutofit/>
          </a:bodyPr>
          <a:lstStyle>
            <a:lvl1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1pPr>
            <a:lvl2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2pPr>
            <a:lvl3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3pPr>
            <a:lvl4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4pPr>
            <a:lvl5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299199" y="2162890"/>
            <a:ext cx="4353666" cy="851376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299199" y="3088905"/>
            <a:ext cx="4353667" cy="3307080"/>
          </a:xfrm>
        </p:spPr>
        <p:txBody>
          <a:bodyPr>
            <a:normAutofit/>
          </a:bodyPr>
          <a:lstStyle>
            <a:lvl1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1pPr>
            <a:lvl2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2pPr>
            <a:lvl3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3pPr>
            <a:lvl4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 smtClean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4pPr>
            <a:lvl5pPr marL="0" indent="0" algn="l" defTabSz="94485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20"/>
              </a:spcAft>
              <a:buFont typeface="Arial"/>
              <a:buNone/>
              <a:defRPr lang="ru-RU" sz="1653" kern="1200" dirty="0">
                <a:solidFill>
                  <a:srgbClr val="3C3D3B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SB Sans Display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8480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_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8348C-8C72-0E4D-E9CC-1C3BBA93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1159775"/>
            <a:ext cx="9448800" cy="2467187"/>
          </a:xfrm>
        </p:spPr>
        <p:txBody>
          <a:bodyPr anchor="b"/>
          <a:lstStyle>
            <a:lvl1pPr algn="ctr">
              <a:defRPr sz="6200" b="1">
                <a:latin typeface="SB Sans Display" panose="020B050304050402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E8DA02-79AA-4713-D80B-1F01DE0D5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722106"/>
            <a:ext cx="9448800" cy="1710954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425" indent="0" algn="ctr">
              <a:buNone/>
              <a:defRPr sz="2067"/>
            </a:lvl2pPr>
            <a:lvl3pPr marL="944850" indent="0" algn="ctr">
              <a:buNone/>
              <a:defRPr sz="1860"/>
            </a:lvl3pPr>
            <a:lvl4pPr marL="1417274" indent="0" algn="ctr">
              <a:buNone/>
              <a:defRPr sz="1653"/>
            </a:lvl4pPr>
            <a:lvl5pPr marL="1889699" indent="0" algn="ctr">
              <a:buNone/>
              <a:defRPr sz="1653"/>
            </a:lvl5pPr>
            <a:lvl6pPr marL="2362124" indent="0" algn="ctr">
              <a:buNone/>
              <a:defRPr sz="1653"/>
            </a:lvl6pPr>
            <a:lvl7pPr marL="2834549" indent="0" algn="ctr">
              <a:buNone/>
              <a:defRPr sz="1653"/>
            </a:lvl7pPr>
            <a:lvl8pPr marL="3306973" indent="0" algn="ctr">
              <a:buNone/>
              <a:defRPr sz="1653"/>
            </a:lvl8pPr>
            <a:lvl9pPr marL="3779398" indent="0" algn="ctr">
              <a:buNone/>
              <a:defRPr sz="165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851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8C0A1-E600-136E-CCE5-D12927FB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9" y="572121"/>
            <a:ext cx="8104538" cy="781883"/>
          </a:xfrm>
        </p:spPr>
        <p:txBody>
          <a:bodyPr lIns="0"/>
          <a:lstStyle>
            <a:lvl1pPr>
              <a:lnSpc>
                <a:spcPct val="9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52F466-0707-3481-D13D-C57D902D1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809F-AF7C-4A8C-BA2E-FEE8BECA6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0F55B1-0540-3251-B796-039E4BDAEE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9620" y="1850796"/>
            <a:ext cx="8104537" cy="4668220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2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4" y="1490663"/>
            <a:ext cx="5476081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Текст 2">
            <a:extLst>
              <a:ext uri="{FF2B5EF4-FFF2-40B4-BE49-F238E27FC236}">
                <a16:creationId xmlns:a16="http://schemas.microsoft.com/office/drawing/2014/main" id="{27D8337F-4A66-2938-F556-B01C1F7492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6845" y="1490663"/>
            <a:ext cx="5901530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слайда">
            <a:extLst>
              <a:ext uri="{FF2B5EF4-FFF2-40B4-BE49-F238E27FC236}">
                <a16:creationId xmlns:a16="http://schemas.microsoft.com/office/drawing/2014/main" id="{30B16DB1-332E-AB99-D185-345871BFF7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8121649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F80EBCB-9D29-4ECF-92EF-E7644509FD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C55AE-65EA-CEB4-7009-D04FE54A8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04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5" userDrawn="1">
          <p15:clr>
            <a:srgbClr val="FBAE40"/>
          </p15:clr>
        </p15:guide>
        <p15:guide id="4" pos="40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/>
          <p:cNvSpPr>
            <a:spLocks noGrp="1"/>
          </p:cNvSpPr>
          <p:nvPr>
            <p:ph type="body" sz="quarter" idx="18"/>
          </p:nvPr>
        </p:nvSpPr>
        <p:spPr>
          <a:xfrm>
            <a:off x="616745" y="1490663"/>
            <a:ext cx="2666205" cy="496887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9"/>
          </p:nvPr>
        </p:nvSpPr>
        <p:spPr>
          <a:xfrm>
            <a:off x="6710363" y="1483704"/>
            <a:ext cx="2657475" cy="496887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20"/>
          </p:nvPr>
        </p:nvSpPr>
        <p:spPr>
          <a:xfrm>
            <a:off x="3686175" y="1490663"/>
            <a:ext cx="2666205" cy="496887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21"/>
          </p:nvPr>
        </p:nvSpPr>
        <p:spPr>
          <a:xfrm>
            <a:off x="9725820" y="1483703"/>
            <a:ext cx="2657475" cy="497583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слайда">
            <a:extLst>
              <a:ext uri="{FF2B5EF4-FFF2-40B4-BE49-F238E27FC236}">
                <a16:creationId xmlns:a16="http://schemas.microsoft.com/office/drawing/2014/main" id="{616B4947-6510-1EA9-3084-39F86B3E2F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4" y="361341"/>
            <a:ext cx="8742363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B0A0822-4CD7-A772-BDCE-4182E8A31E8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7B44D-F888-1B03-80A9-4D9646BAA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77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4227" userDrawn="1">
          <p15:clr>
            <a:srgbClr val="FBAE40"/>
          </p15:clr>
        </p15:guide>
        <p15:guide id="2" pos="4000" userDrawn="1">
          <p15:clr>
            <a:srgbClr val="FBAE40"/>
          </p15:clr>
        </p15:guide>
        <p15:guide id="4" pos="5901" userDrawn="1">
          <p15:clr>
            <a:srgbClr val="FBAE40"/>
          </p15:clr>
        </p15:guide>
        <p15:guide id="5" pos="2068" userDrawn="1">
          <p15:clr>
            <a:srgbClr val="FBAE40"/>
          </p15:clr>
        </p15:guide>
        <p15:guide id="6" pos="2322" userDrawn="1">
          <p15:clr>
            <a:srgbClr val="FBAE40"/>
          </p15:clr>
        </p15:guide>
        <p15:guide id="7" pos="61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7710488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5" y="1490663"/>
            <a:ext cx="771048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C14FF-D32B-316D-D7D2-380F68691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7B8F53-70C6-2E50-5D73-8654A003C1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2838" y="0"/>
            <a:ext cx="3865561" cy="7086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6601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2947" userDrawn="1">
          <p15:clr>
            <a:srgbClr val="FBAE40"/>
          </p15:clr>
        </p15:guide>
        <p15:guide id="5" pos="5251" userDrawn="1">
          <p15:clr>
            <a:srgbClr val="FBAE40"/>
          </p15:clr>
        </p15:guide>
        <p15:guide id="6" pos="5501" userDrawn="1">
          <p15:clr>
            <a:srgbClr val="FBAE40"/>
          </p15:clr>
        </p15:guide>
        <p15:guide id="8" pos="26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5" y="1490663"/>
            <a:ext cx="3657600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слайда">
            <a:extLst>
              <a:ext uri="{FF2B5EF4-FFF2-40B4-BE49-F238E27FC236}">
                <a16:creationId xmlns:a16="http://schemas.microsoft.com/office/drawing/2014/main" id="{30B16DB1-332E-AB99-D185-345871BFF7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7710488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F80EBCB-9D29-4ECF-92EF-E7644509FD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C55AE-65EA-CEB4-7009-D04FE54A8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4" name="Рисунок 15">
            <a:extLst>
              <a:ext uri="{FF2B5EF4-FFF2-40B4-BE49-F238E27FC236}">
                <a16:creationId xmlns:a16="http://schemas.microsoft.com/office/drawing/2014/main" id="{CAEA067B-B5A3-B0AC-63EB-44E708181B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8364" y="1490663"/>
            <a:ext cx="7720012" cy="49688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106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698" userDrawn="1">
          <p15:clr>
            <a:srgbClr val="FBAE40"/>
          </p15:clr>
        </p15:guide>
        <p15:guide id="4" pos="2947" userDrawn="1">
          <p15:clr>
            <a:srgbClr val="FBAE40"/>
          </p15:clr>
        </p15:guide>
        <p15:guide id="6" pos="5510" userDrawn="1">
          <p15:clr>
            <a:srgbClr val="FBAE40"/>
          </p15:clr>
        </p15:guide>
        <p15:guide id="7" pos="52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25474" y="1490663"/>
            <a:ext cx="5476081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слайда">
            <a:extLst>
              <a:ext uri="{FF2B5EF4-FFF2-40B4-BE49-F238E27FC236}">
                <a16:creationId xmlns:a16="http://schemas.microsoft.com/office/drawing/2014/main" id="{30B16DB1-332E-AB99-D185-345871BFF7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5" y="361341"/>
            <a:ext cx="5478463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F80EBCB-9D29-4ECF-92EF-E7644509FD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FC55AE-65EA-CEB4-7009-D04FE54A8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9C9A4-EC1C-CEBE-3443-4B2F0327AD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92876" y="0"/>
            <a:ext cx="6105524" cy="7086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901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5" userDrawn="1">
          <p15:clr>
            <a:srgbClr val="FBAE40"/>
          </p15:clr>
        </p15:guide>
        <p15:guide id="4" pos="40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660384004_1290x1720.jpg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598399" cy="70865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sz="1929"/>
            </a:lvl1pPr>
          </a:lstStyle>
          <a:p>
            <a:endParaRPr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2"/>
          </p:nvPr>
        </p:nvSpPr>
        <p:spPr>
          <a:xfrm>
            <a:off x="625474" y="3771767"/>
            <a:ext cx="7699963" cy="268777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83" y="1490663"/>
            <a:ext cx="7685142" cy="2052637"/>
          </a:xfrm>
        </p:spPr>
        <p:txBody>
          <a:bodyPr anchor="b"/>
          <a:lstStyle>
            <a:lvl1pPr>
              <a:lnSpc>
                <a:spcPct val="80000"/>
              </a:lnSpc>
              <a:defRPr sz="4800" cap="none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613843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510" userDrawn="1">
          <p15:clr>
            <a:srgbClr val="FBAE40"/>
          </p15:clr>
        </p15:guide>
        <p15:guide id="2" orient="horz" pos="2232">
          <p15:clr>
            <a:srgbClr val="FBAE40"/>
          </p15:clr>
        </p15:guide>
        <p15:guide id="4" pos="52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/>
          <p:cNvSpPr>
            <a:spLocks noGrp="1"/>
          </p:cNvSpPr>
          <p:nvPr>
            <p:ph type="body" sz="quarter" idx="18"/>
          </p:nvPr>
        </p:nvSpPr>
        <p:spPr>
          <a:xfrm>
            <a:off x="625475" y="1490663"/>
            <a:ext cx="8742362" cy="1092517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слайда">
            <a:extLst>
              <a:ext uri="{FF2B5EF4-FFF2-40B4-BE49-F238E27FC236}">
                <a16:creationId xmlns:a16="http://schemas.microsoft.com/office/drawing/2014/main" id="{616B4947-6510-1EA9-3084-39F86B3E2F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5474" y="361341"/>
            <a:ext cx="8742363" cy="8737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800" cap="none" spc="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Заголовок слайда 28</a:t>
            </a:r>
            <a:r>
              <a:rPr lang="en-US" dirty="0"/>
              <a:t>pt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B0A0822-4CD7-A772-BDCE-4182E8A31E8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41480" y="6564371"/>
            <a:ext cx="756920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7B44D-F888-1B03-80A9-4D9646BAA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35" y="6590156"/>
            <a:ext cx="1353849" cy="18186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8CF3EDB5-0F54-0053-105A-0CB9B8A694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475" y="2838768"/>
            <a:ext cx="8742363" cy="362077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58775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4227" userDrawn="1">
          <p15:clr>
            <a:srgbClr val="FBAE40"/>
          </p15:clr>
        </p15:guide>
        <p15:guide id="2" pos="4000" userDrawn="1">
          <p15:clr>
            <a:srgbClr val="FBAE40"/>
          </p15:clr>
        </p15:guide>
        <p15:guide id="4" pos="5901" userDrawn="1">
          <p15:clr>
            <a:srgbClr val="FBAE40"/>
          </p15:clr>
        </p15:guide>
        <p15:guide id="5" pos="2068" userDrawn="1">
          <p15:clr>
            <a:srgbClr val="FBAE40"/>
          </p15:clr>
        </p15:guide>
        <p15:guide id="6" pos="2322" userDrawn="1">
          <p15:clr>
            <a:srgbClr val="FBAE40"/>
          </p15:clr>
        </p15:guide>
        <p15:guide id="7" pos="61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F7A4E-0964-0921-1681-AA213C26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18" y="567584"/>
            <a:ext cx="8104538" cy="131435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080CD-0530-630C-3CF6-E03B9A91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503" y="1881943"/>
            <a:ext cx="8105353" cy="449638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86FC2-2D8D-17D9-801A-49FE6F11E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77307" y="6568229"/>
            <a:ext cx="475789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2809F-AF7C-4A8C-BA2E-FEE8BECA63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8525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44850" rtl="0" eaLnBrk="1" latinLnBrk="0" hangingPunct="1">
        <a:lnSpc>
          <a:spcPct val="90000"/>
        </a:lnSpc>
        <a:spcBef>
          <a:spcPct val="0"/>
        </a:spcBef>
        <a:buNone/>
        <a:defRPr sz="4133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36212" indent="-236212" algn="l" defTabSz="944850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1pPr>
      <a:lvl2pPr marL="70863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062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48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1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33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076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8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10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25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85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27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9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12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54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6973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398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11188" y="679850"/>
            <a:ext cx="6727161" cy="8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183" y="6832995"/>
            <a:ext cx="597218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l" defTabSz="301842">
              <a:defRPr sz="1200" b="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5475" y="1490663"/>
            <a:ext cx="11375708" cy="496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 12</a:t>
            </a:r>
            <a:r>
              <a:rPr lang="en-US" dirty="0"/>
              <a:t>pt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2935900" y="5595502"/>
            <a:ext cx="208609" cy="1412316"/>
            <a:chOff x="-535250" y="0"/>
            <a:chExt cx="359999" cy="2437252"/>
          </a:xfrm>
        </p:grpSpPr>
        <p:sp>
          <p:nvSpPr>
            <p:cNvPr id="13" name="Овал 12"/>
            <p:cNvSpPr/>
            <p:nvPr userDrawn="1"/>
          </p:nvSpPr>
          <p:spPr>
            <a:xfrm>
              <a:off x="-535250" y="0"/>
              <a:ext cx="359999" cy="35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535250" y="415450"/>
              <a:ext cx="359999" cy="3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-535250" y="830900"/>
              <a:ext cx="359999" cy="35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-535250" y="1246350"/>
              <a:ext cx="359999" cy="35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-535250" y="1661799"/>
              <a:ext cx="359999" cy="35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-535250" y="2077253"/>
              <a:ext cx="359999" cy="35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  <a:latin typeface="SB Sans Display" panose="020B0503040504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843" r:id="rId2"/>
    <p:sldLayoutId id="2147483853" r:id="rId3"/>
    <p:sldLayoutId id="2147483842" r:id="rId4"/>
    <p:sldLayoutId id="2147483855" r:id="rId5"/>
    <p:sldLayoutId id="2147483856" r:id="rId6"/>
    <p:sldLayoutId id="2147483860" r:id="rId7"/>
    <p:sldLayoutId id="2147483859" r:id="rId8"/>
    <p:sldLayoutId id="2147483858" r:id="rId9"/>
    <p:sldLayoutId id="2147483844" r:id="rId10"/>
    <p:sldLayoutId id="2147483845" r:id="rId11"/>
    <p:sldLayoutId id="2147483873" r:id="rId12"/>
    <p:sldLayoutId id="2147483881" r:id="rId13"/>
    <p:sldLayoutId id="2147483880" r:id="rId14"/>
  </p:sldLayoutIdLst>
  <p:transition spd="med"/>
  <p:hf hdr="0" ftr="0" dt="0"/>
  <p:txStyles>
    <p:titleStyle>
      <a:lvl1pPr marL="0" marR="0" indent="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tx1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236224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SB Sans Display" panose="020B0503040504020204" pitchFamily="34" charset="0"/>
          <a:ea typeface="+mn-ea"/>
          <a:cs typeface="+mn-cs"/>
          <a:sym typeface="Helvetica Neue"/>
        </a:defRPr>
      </a:lvl1pPr>
      <a:lvl2pPr marL="1800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SB Sans Display" panose="020B0503040504020204" pitchFamily="34" charset="0"/>
          <a:ea typeface="+mn-ea"/>
          <a:cs typeface="+mn-cs"/>
          <a:sym typeface="Helvetica Neue"/>
        </a:defRPr>
      </a:lvl2pPr>
      <a:lvl3pPr marL="3556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SB Sans Display" panose="020B0503040504020204" pitchFamily="34" charset="0"/>
          <a:ea typeface="+mn-ea"/>
          <a:cs typeface="+mn-cs"/>
          <a:sym typeface="Helvetica Neue"/>
        </a:defRPr>
      </a:lvl3pPr>
      <a:lvl4pPr marL="5397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SB Sans Display" panose="020B0503040504020204" pitchFamily="34" charset="0"/>
          <a:ea typeface="+mn-ea"/>
          <a:cs typeface="+mn-cs"/>
          <a:sym typeface="Helvetica Neue"/>
        </a:defRPr>
      </a:lvl4pPr>
      <a:lvl5pPr marL="7175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SB Sans Display" panose="020B0503040504020204" pitchFamily="34" charset="0"/>
          <a:ea typeface="+mn-ea"/>
          <a:cs typeface="+mn-cs"/>
          <a:sym typeface="Helvetica Neue"/>
        </a:defRPr>
      </a:lvl5pPr>
      <a:lvl6pPr marL="0" marR="0" indent="1181119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36224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3" pos="7551" userDrawn="1">
          <p15:clr>
            <a:srgbClr val="F26B43"/>
          </p15:clr>
        </p15:guide>
        <p15:guide id="4" orient="horz" pos="418" userDrawn="1">
          <p15:clr>
            <a:srgbClr val="F26B43"/>
          </p15:clr>
        </p15:guide>
        <p15:guide id="6" orient="horz" pos="4205" userDrawn="1">
          <p15:clr>
            <a:srgbClr val="F26B43"/>
          </p15:clr>
        </p15:guide>
        <p15:guide id="7" orient="horz" pos="939" userDrawn="1">
          <p15:clr>
            <a:srgbClr val="F26B43"/>
          </p15:clr>
        </p15:guide>
        <p15:guide id="9" orient="horz" pos="40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5476" y="1330412"/>
            <a:ext cx="7918450" cy="3703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3725" y="6720560"/>
            <a:ext cx="57467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noAutofit/>
          </a:bodyPr>
          <a:lstStyle>
            <a:lvl1pPr algn="l" defTabSz="301842">
              <a:defRPr sz="1800" b="0">
                <a:solidFill>
                  <a:schemeClr val="accent3"/>
                </a:solidFill>
                <a:latin typeface="+mn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5475" y="6568230"/>
            <a:ext cx="4243282" cy="378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2935900" y="5595502"/>
            <a:ext cx="208609" cy="1412316"/>
            <a:chOff x="-535250" y="0"/>
            <a:chExt cx="359999" cy="2437252"/>
          </a:xfrm>
        </p:grpSpPr>
        <p:sp>
          <p:nvSpPr>
            <p:cNvPr id="13" name="Овал 12"/>
            <p:cNvSpPr/>
            <p:nvPr userDrawn="1"/>
          </p:nvSpPr>
          <p:spPr>
            <a:xfrm>
              <a:off x="-535250" y="0"/>
              <a:ext cx="359999" cy="35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535250" y="415450"/>
              <a:ext cx="359999" cy="3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-535250" y="830900"/>
              <a:ext cx="359999" cy="35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-535250" y="1246350"/>
              <a:ext cx="359999" cy="35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-535250" y="1661799"/>
              <a:ext cx="359999" cy="35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-535250" y="2077253"/>
              <a:ext cx="359999" cy="35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8AC99FC3-7B30-F0E5-DA01-239D221A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475" y="5181600"/>
            <a:ext cx="7918450" cy="1201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ru-RU" dirty="0"/>
              <a:t>Образец текста</a:t>
            </a:r>
          </a:p>
          <a:p>
            <a:pPr marL="0" marR="0" lvl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4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2" r:id="rId2"/>
    <p:sldLayoutId id="2147483851" r:id="rId3"/>
    <p:sldLayoutId id="2147483861" r:id="rId4"/>
    <p:sldLayoutId id="2147483862" r:id="rId5"/>
    <p:sldLayoutId id="2147483863" r:id="rId6"/>
    <p:sldLayoutId id="2147483864" r:id="rId7"/>
    <p:sldLayoutId id="2147483865" r:id="rId8"/>
  </p:sldLayoutIdLst>
  <p:transition spd="med"/>
  <p:hf hdr="0" ftr="0" dt="0"/>
  <p:txStyles>
    <p:titleStyle>
      <a:lvl1pPr marL="0" marR="0" indent="0" algn="l" defTabSz="12598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chemeClr val="accent3"/>
          </a:solidFill>
          <a:uFillTx/>
          <a:latin typeface="SB Sans Display Semibold" panose="020B0703040504020204" pitchFamily="34" charset="0"/>
          <a:ea typeface="+mn-ea"/>
          <a:cs typeface="SB Sans Display Semibold" panose="020B0703040504020204" pitchFamily="34" charset="0"/>
          <a:sym typeface="Helvetica Neue"/>
        </a:defRPr>
      </a:lvl1pPr>
      <a:lvl2pPr marL="0" marR="0" indent="236224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lang="ru-RU" sz="1800" b="0" i="0" u="none" strike="noStrike" cap="none" spc="0" baseline="0" dirty="0">
          <a:solidFill>
            <a:schemeClr val="accent3"/>
          </a:solidFill>
          <a:uFillTx/>
          <a:latin typeface="+mn-lt"/>
          <a:ea typeface="+mn-ea"/>
          <a:cs typeface="+mn-cs"/>
          <a:sym typeface="Helvetica Neue"/>
        </a:defRPr>
      </a:lvl1pPr>
      <a:lvl2pPr marL="1800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2pPr>
      <a:lvl3pPr marL="3556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3pPr>
      <a:lvl4pPr marL="5397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4pPr>
      <a:lvl5pPr marL="7175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5pPr>
      <a:lvl6pPr marL="0" marR="0" indent="1181119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36224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3" pos="7551" userDrawn="1">
          <p15:clr>
            <a:srgbClr val="F26B43"/>
          </p15:clr>
        </p15:guide>
        <p15:guide id="4" orient="horz" pos="4137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299" y="1933012"/>
            <a:ext cx="7569401" cy="212970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altLang="ru-RU" sz="4400" b="1" cap="none" dirty="0"/>
              <a:t>Заголовок</a:t>
            </a:r>
            <a:endParaRPr lang="ru-RU" sz="4400" b="1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622299" y="4774939"/>
            <a:ext cx="6102592" cy="1294837"/>
          </a:xfrm>
        </p:spPr>
        <p:txBody>
          <a:bodyPr>
            <a:noAutofit/>
          </a:bodyPr>
          <a:lstStyle/>
          <a:p>
            <a:pPr>
              <a:spcAft>
                <a:spcPts val="620"/>
              </a:spcAft>
            </a:pPr>
            <a:r>
              <a:rPr lang="ru-RU" altLang="ru-RU" sz="2000" b="1" dirty="0"/>
              <a:t>ФИО</a:t>
            </a:r>
            <a:r>
              <a:rPr lang="ru-RU" altLang="ru-RU" sz="2000" dirty="0"/>
              <a:t>,</a:t>
            </a:r>
          </a:p>
          <a:p>
            <a:pPr>
              <a:spcAft>
                <a:spcPts val="620"/>
              </a:spcAft>
            </a:pPr>
            <a:r>
              <a:rPr lang="ru-RU" altLang="ru-RU" sz="1600" dirty="0"/>
              <a:t>регалии</a:t>
            </a:r>
            <a:endParaRPr lang="en-US" altLang="ru-RU" sz="16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307F258-1514-E567-175F-9CAF90F5B533}"/>
              </a:ext>
            </a:extLst>
          </p:cNvPr>
          <p:cNvSpPr txBox="1">
            <a:spLocks/>
          </p:cNvSpPr>
          <p:nvPr/>
        </p:nvSpPr>
        <p:spPr>
          <a:xfrm>
            <a:off x="611188" y="-1272779"/>
            <a:ext cx="4067175" cy="87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236224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48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71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95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119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343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567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790" algn="l" defTabSz="125982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3" b="1" i="0" u="none" strike="noStrike" cap="none" spc="-12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4000" dirty="0">
                <a:solidFill>
                  <a:schemeClr val="bg1"/>
                </a:solidFill>
              </a:rPr>
              <a:t>Общество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C14C51-A33B-4095-85ED-C752E5252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082" r="12627" b="14562"/>
          <a:stretch/>
        </p:blipFill>
        <p:spPr>
          <a:xfrm>
            <a:off x="5837785" y="300376"/>
            <a:ext cx="1774211" cy="726398"/>
          </a:xfrm>
          <a:prstGeom prst="rect">
            <a:avLst/>
          </a:prstGeom>
        </p:spPr>
      </p:pic>
      <p:pic>
        <p:nvPicPr>
          <p:cNvPr id="6" name="Picture 2" descr="https://iom48.ru/wp-content/themes/generic/src/logo_old.png">
            <a:extLst>
              <a:ext uri="{FF2B5EF4-FFF2-40B4-BE49-F238E27FC236}">
                <a16:creationId xmlns:a16="http://schemas.microsoft.com/office/drawing/2014/main" id="{EE46F69B-EFA9-4400-9879-3518A32AD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5"/>
          <a:stretch/>
        </p:blipFill>
        <p:spPr bwMode="auto">
          <a:xfrm>
            <a:off x="3673595" y="452307"/>
            <a:ext cx="1788599" cy="4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0EBE88-0AD2-D0B8-B397-EA189759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86C-D902-4C0C-A3F9-6C9212123939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5BA26F-C342-B2E9-A322-7D8912F8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E5893-5870-CBF6-FDFA-F7E91E8CC5F3}"/>
              </a:ext>
            </a:extLst>
          </p:cNvPr>
          <p:cNvSpPr txBox="1"/>
          <p:nvPr/>
        </p:nvSpPr>
        <p:spPr>
          <a:xfrm>
            <a:off x="611188" y="2621589"/>
            <a:ext cx="51701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079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B88791-8482-D0A6-961F-E400A00D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86C-D902-4C0C-A3F9-6C9212123939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ABA792-9323-1B23-A274-FD1889AD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509C4-E94C-DF07-0820-0208FF6B3EDB}"/>
              </a:ext>
            </a:extLst>
          </p:cNvPr>
          <p:cNvSpPr txBox="1"/>
          <p:nvPr/>
        </p:nvSpPr>
        <p:spPr>
          <a:xfrm>
            <a:off x="611188" y="2621589"/>
            <a:ext cx="51701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1003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1BD704-710C-F76D-823C-66F03EAA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86C-D902-4C0C-A3F9-6C9212123939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F09DD9-5AE6-0D54-391A-8D8128F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D214F-A212-C239-83C1-6564675FC3FA}"/>
              </a:ext>
            </a:extLst>
          </p:cNvPr>
          <p:cNvSpPr txBox="1"/>
          <p:nvPr/>
        </p:nvSpPr>
        <p:spPr>
          <a:xfrm>
            <a:off x="611188" y="2621589"/>
            <a:ext cx="51701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07791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2861A4-8D69-1C75-B51C-666B066D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4828" y="6459539"/>
            <a:ext cx="633572" cy="215900"/>
          </a:xfrm>
        </p:spPr>
        <p:txBody>
          <a:bodyPr/>
          <a:lstStyle/>
          <a:p>
            <a:fld id="{170E386C-D902-4C0C-A3F9-6C9212123939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BB1C72-F862-8027-388A-F53C0F22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572A5-67BD-1E62-1EDA-CA186916EAA2}"/>
              </a:ext>
            </a:extLst>
          </p:cNvPr>
          <p:cNvSpPr txBox="1"/>
          <p:nvPr/>
        </p:nvSpPr>
        <p:spPr>
          <a:xfrm>
            <a:off x="611188" y="2621589"/>
            <a:ext cx="51701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8977115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F2C6DE-3642-0564-7047-AFFE3DDC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4828" y="6459539"/>
            <a:ext cx="633572" cy="215900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3BD95C-7BCE-6351-1714-8C67CA2B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7578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Зеленый">
  <a:themeElements>
    <a:clrScheme name="_БФ_голубая">
      <a:dk1>
        <a:srgbClr val="1C4F5F"/>
      </a:dk1>
      <a:lt1>
        <a:sysClr val="window" lastClr="FFFFFF"/>
      </a:lt1>
      <a:dk2>
        <a:srgbClr val="1C4F5F"/>
      </a:dk2>
      <a:lt2>
        <a:srgbClr val="E8E8E8"/>
      </a:lt2>
      <a:accent1>
        <a:srgbClr val="31C2A7"/>
      </a:accent1>
      <a:accent2>
        <a:srgbClr val="4AD445"/>
      </a:accent2>
      <a:accent3>
        <a:srgbClr val="B2EB38"/>
      </a:accent3>
      <a:accent4>
        <a:srgbClr val="0F9ED5"/>
      </a:accent4>
      <a:accent5>
        <a:srgbClr val="A02B93"/>
      </a:accent5>
      <a:accent6>
        <a:srgbClr val="4EA72E"/>
      </a:accent6>
      <a:hlink>
        <a:srgbClr val="B2EB38"/>
      </a:hlink>
      <a:folHlink>
        <a:srgbClr val="9660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02 Текст">
  <a:themeElements>
    <a:clrScheme name="_БФ_голубая">
      <a:dk1>
        <a:srgbClr val="1C4F5F"/>
      </a:dk1>
      <a:lt1>
        <a:sysClr val="window" lastClr="FFFFFF"/>
      </a:lt1>
      <a:dk2>
        <a:srgbClr val="1C4F5F"/>
      </a:dk2>
      <a:lt2>
        <a:srgbClr val="E8E8E8"/>
      </a:lt2>
      <a:accent1>
        <a:srgbClr val="31C2A7"/>
      </a:accent1>
      <a:accent2>
        <a:srgbClr val="B2EB38"/>
      </a:accent2>
      <a:accent3>
        <a:srgbClr val="B2EB38"/>
      </a:accent3>
      <a:accent4>
        <a:srgbClr val="0F9ED5"/>
      </a:accent4>
      <a:accent5>
        <a:srgbClr val="A02B93"/>
      </a:accent5>
      <a:accent6>
        <a:srgbClr val="4EA72E"/>
      </a:accent6>
      <a:hlink>
        <a:srgbClr val="B2EB38"/>
      </a:hlink>
      <a:folHlink>
        <a:srgbClr val="96607D"/>
      </a:folHlink>
    </a:clrScheme>
    <a:fontScheme name="VkladVBudushee">
      <a:majorFont>
        <a:latin typeface="SB Sans Display"/>
        <a:ea typeface=""/>
        <a:cs typeface=""/>
      </a:majorFont>
      <a:minorFont>
        <a:latin typeface="SB Sans Text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01 Структура презентации">
  <a:themeElements>
    <a:clrScheme name="VvB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C2A7"/>
      </a:accent1>
      <a:accent2>
        <a:srgbClr val="B2EB38"/>
      </a:accent2>
      <a:accent3>
        <a:srgbClr val="1C4F5F"/>
      </a:accent3>
      <a:accent4>
        <a:srgbClr val="6BEAC7"/>
      </a:accent4>
      <a:accent5>
        <a:srgbClr val="FFFF00"/>
      </a:accent5>
      <a:accent6>
        <a:srgbClr val="21A038"/>
      </a:accent6>
      <a:hlink>
        <a:srgbClr val="0563C1"/>
      </a:hlink>
      <a:folHlink>
        <a:srgbClr val="954F72"/>
      </a:folHlink>
    </a:clrScheme>
    <a:fontScheme name="Другая 37">
      <a:majorFont>
        <a:latin typeface="SB Sans Display Semibold"/>
        <a:ea typeface=""/>
        <a:cs typeface=""/>
      </a:majorFont>
      <a:minorFont>
        <a:latin typeface="SB Sans Display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17587</TotalTime>
  <Words>15</Words>
  <Application>Microsoft Office PowerPoint</Application>
  <PresentationFormat>Произвольный</PresentationFormat>
  <Paragraphs>14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Verdana</vt:lpstr>
      <vt:lpstr>Calibri</vt:lpstr>
      <vt:lpstr>Helvetica Neue</vt:lpstr>
      <vt:lpstr>SB Sans Display</vt:lpstr>
      <vt:lpstr>Arial</vt:lpstr>
      <vt:lpstr>SB Sans Display Semibold</vt:lpstr>
      <vt:lpstr>Зеленый</vt:lpstr>
      <vt:lpstr>02 Текст</vt:lpstr>
      <vt:lpstr>01 Структура презентации</vt:lpstr>
      <vt:lpstr>Заголовок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ООООООООООчень длиннннннный заголовооооок</dc:title>
  <dc:creator>Kamasov, Abduljafar</dc:creator>
  <cp:lastModifiedBy>user</cp:lastModifiedBy>
  <cp:revision>637</cp:revision>
  <dcterms:modified xsi:type="dcterms:W3CDTF">2025-05-19T05:51:59Z</dcterms:modified>
</cp:coreProperties>
</file>