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DEA"/>
    <a:srgbClr val="1475BE"/>
    <a:srgbClr val="20E7EC"/>
    <a:srgbClr val="5087D8"/>
    <a:srgbClr val="40DCEC"/>
    <a:srgbClr val="61E0EF"/>
    <a:srgbClr val="1D90E7"/>
    <a:srgbClr val="005C9F"/>
    <a:srgbClr val="85C4F2"/>
    <a:srgbClr val="8FB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100" d="100"/>
          <a:sy n="100" d="100"/>
        </p:scale>
        <p:origin x="-15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4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2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6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2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3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189B-B196-4DF2-9F35-4A43384469B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3DE2-44BD-4F42-A46E-73F6A1D1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C00F6-D708-4EEE-99A1-F64CCED13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"/>
          <a:stretch/>
        </p:blipFill>
        <p:spPr>
          <a:xfrm>
            <a:off x="0" y="-99392"/>
            <a:ext cx="12192000" cy="69573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86DF8D-CAAA-480E-8C08-B1BE67116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6" b="13213"/>
          <a:stretch/>
        </p:blipFill>
        <p:spPr>
          <a:xfrm>
            <a:off x="50800" y="1412776"/>
            <a:ext cx="12192000" cy="4176464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мультфильм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693A9-ADD2-D3D9-C598-5F9E017C1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4" t="70359"/>
          <a:stretch/>
        </p:blipFill>
        <p:spPr>
          <a:xfrm>
            <a:off x="9772600" y="4796190"/>
            <a:ext cx="2444800" cy="206277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мультфильм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33680E3-D596-6225-04E1-CF90E54C0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2" t="9312" r="4716" b="78299"/>
          <a:stretch/>
        </p:blipFill>
        <p:spPr>
          <a:xfrm>
            <a:off x="8256240" y="548680"/>
            <a:ext cx="3312368" cy="862172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мультфильм, графический дизайн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07A174-7914-EDDB-2298-EF721179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r="73674" b="60086"/>
          <a:stretch/>
        </p:blipFill>
        <p:spPr>
          <a:xfrm>
            <a:off x="-6796" y="-100354"/>
            <a:ext cx="2862436" cy="23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87DDA1-D09F-4617-86DF-29509B7EF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A06456C-06B4-48D7-820D-940C484175C3}"/>
              </a:ext>
            </a:extLst>
          </p:cNvPr>
          <p:cNvSpPr/>
          <p:nvPr/>
        </p:nvSpPr>
        <p:spPr>
          <a:xfrm>
            <a:off x="8006340" y="2016178"/>
            <a:ext cx="4210340" cy="720000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A975B9E-8CDD-4E5C-A1ED-8E113D764873}"/>
              </a:ext>
            </a:extLst>
          </p:cNvPr>
          <p:cNvSpPr/>
          <p:nvPr/>
        </p:nvSpPr>
        <p:spPr>
          <a:xfrm>
            <a:off x="7284680" y="2016177"/>
            <a:ext cx="774043" cy="720000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20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67A117-7262-433D-B6DA-8ABBE8F8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630" y="2172135"/>
            <a:ext cx="401544" cy="401544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F960FB-634B-4509-B770-160F60075068}"/>
              </a:ext>
            </a:extLst>
          </p:cNvPr>
          <p:cNvSpPr/>
          <p:nvPr/>
        </p:nvSpPr>
        <p:spPr>
          <a:xfrm>
            <a:off x="8006340" y="2904422"/>
            <a:ext cx="4210340" cy="717111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D92424AB-DE4B-4403-8065-7A3BAFD5F224}"/>
              </a:ext>
            </a:extLst>
          </p:cNvPr>
          <p:cNvSpPr/>
          <p:nvPr/>
        </p:nvSpPr>
        <p:spPr>
          <a:xfrm>
            <a:off x="7284680" y="2904254"/>
            <a:ext cx="769255" cy="71727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508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C72911-6B64-49E7-AB4D-0037E9C4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630" y="3057490"/>
            <a:ext cx="401544" cy="40154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2143D5-ACE2-4A6E-9A9E-FE151C8A6A35}"/>
              </a:ext>
            </a:extLst>
          </p:cNvPr>
          <p:cNvSpPr/>
          <p:nvPr/>
        </p:nvSpPr>
        <p:spPr>
          <a:xfrm>
            <a:off x="8006340" y="3774639"/>
            <a:ext cx="4210340" cy="719058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D3DBD93-5ED1-49A0-8BD6-41CA3D9E8D57}"/>
              </a:ext>
            </a:extLst>
          </p:cNvPr>
          <p:cNvSpPr/>
          <p:nvPr/>
        </p:nvSpPr>
        <p:spPr>
          <a:xfrm>
            <a:off x="7284680" y="3773054"/>
            <a:ext cx="769255" cy="71905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1D9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01374B-6994-4C43-890C-6038EE90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630" y="3931363"/>
            <a:ext cx="401544" cy="4015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E5EAAE-273C-4104-BB7C-4B0FE36234AC}"/>
              </a:ext>
            </a:extLst>
          </p:cNvPr>
          <p:cNvSpPr txBox="1"/>
          <p:nvPr/>
        </p:nvSpPr>
        <p:spPr>
          <a:xfrm>
            <a:off x="8178593" y="2203547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A71E-F80F-440A-AD9A-18F023ED4C31}"/>
              </a:ext>
            </a:extLst>
          </p:cNvPr>
          <p:cNvSpPr txBox="1"/>
          <p:nvPr/>
        </p:nvSpPr>
        <p:spPr>
          <a:xfrm>
            <a:off x="8178593" y="3088986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B031C-E6A2-480E-93EE-407F3DE5C2E3}"/>
              </a:ext>
            </a:extLst>
          </p:cNvPr>
          <p:cNvSpPr txBox="1"/>
          <p:nvPr/>
        </p:nvSpPr>
        <p:spPr>
          <a:xfrm>
            <a:off x="8178593" y="3962008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901A3BA-1B31-4162-90B8-34468BEC2227}"/>
              </a:ext>
            </a:extLst>
          </p:cNvPr>
          <p:cNvSpPr/>
          <p:nvPr/>
        </p:nvSpPr>
        <p:spPr>
          <a:xfrm>
            <a:off x="8006340" y="4647095"/>
            <a:ext cx="4210340" cy="717111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86026DC-E7B3-4948-948B-AD7F5B09ED41}"/>
              </a:ext>
            </a:extLst>
          </p:cNvPr>
          <p:cNvSpPr/>
          <p:nvPr/>
        </p:nvSpPr>
        <p:spPr>
          <a:xfrm>
            <a:off x="7284680" y="4646927"/>
            <a:ext cx="769255" cy="71727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61E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90C997-6E81-4254-835B-9855EBAB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630" y="4800163"/>
            <a:ext cx="401544" cy="4015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46B2FA0-C0AB-4568-874B-14F03CEAE8EC}"/>
              </a:ext>
            </a:extLst>
          </p:cNvPr>
          <p:cNvSpPr/>
          <p:nvPr/>
        </p:nvSpPr>
        <p:spPr>
          <a:xfrm>
            <a:off x="8006340" y="5517312"/>
            <a:ext cx="4210340" cy="719058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ECD76F5-C948-4234-84F6-76138EA7093B}"/>
              </a:ext>
            </a:extLst>
          </p:cNvPr>
          <p:cNvSpPr/>
          <p:nvPr/>
        </p:nvSpPr>
        <p:spPr>
          <a:xfrm>
            <a:off x="7284680" y="5518085"/>
            <a:ext cx="769255" cy="719227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14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8B48D3-D078-40FD-93C9-3EADE608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630" y="5674036"/>
            <a:ext cx="401544" cy="4015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10A7FB-130E-4BEF-9C0C-6ABF5B31E574}"/>
              </a:ext>
            </a:extLst>
          </p:cNvPr>
          <p:cNvSpPr txBox="1"/>
          <p:nvPr/>
        </p:nvSpPr>
        <p:spPr>
          <a:xfrm>
            <a:off x="8178593" y="4831659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186CEA-064A-4295-AD1F-E8BDA43BAF13}"/>
              </a:ext>
            </a:extLst>
          </p:cNvPr>
          <p:cNvSpPr txBox="1"/>
          <p:nvPr/>
        </p:nvSpPr>
        <p:spPr>
          <a:xfrm>
            <a:off x="8178593" y="5704681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4D4FE3-8CE2-4902-BA87-21C12C260E57}"/>
              </a:ext>
            </a:extLst>
          </p:cNvPr>
          <p:cNvSpPr txBox="1"/>
          <p:nvPr/>
        </p:nvSpPr>
        <p:spPr>
          <a:xfrm>
            <a:off x="963562" y="1823541"/>
            <a:ext cx="58392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текста или главная мысль слайда (может быть, определение) — какой-то важный на этом слайде текст. Цвет можем изменить.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9182878-C53D-4A70-8830-994AA807FEDA}"/>
              </a:ext>
            </a:extLst>
          </p:cNvPr>
          <p:cNvSpPr/>
          <p:nvPr/>
        </p:nvSpPr>
        <p:spPr>
          <a:xfrm>
            <a:off x="963562" y="2880647"/>
            <a:ext cx="583452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текст слайда не должен быть длинным. Один слайд — одна мысль. Не старайтесь уместить всё на одной странице. Не перегружайте презентацию лишней информацией. 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слайде старайтесь размещать только тезисы, выводы или важные моменты текста.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текст пишите шрифтом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размером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меньше 14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Разбейте текст на абзацы</a:t>
            </a:r>
          </a:p>
        </p:txBody>
      </p:sp>
      <p:sp>
        <p:nvSpPr>
          <p:cNvPr id="32" name="Заголовок 5">
            <a:extLst>
              <a:ext uri="{FF2B5EF4-FFF2-40B4-BE49-F238E27FC236}">
                <a16:creationId xmlns:a16="http://schemas.microsoft.com/office/drawing/2014/main" id="{A2CB8388-8AFF-4A21-8608-BA926999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618856"/>
            <a:ext cx="10515600" cy="134237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ЗАГОЛОВОК.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ЦВЕТ МОЖНО МЕНЯТЬ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45C096-3950-4F79-B303-23156F5385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2901" r="73625" b="59761"/>
          <a:stretch/>
        </p:blipFill>
        <p:spPr>
          <a:xfrm>
            <a:off x="0" y="-1"/>
            <a:ext cx="1565811" cy="13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C0AF2C-BC33-4E1E-AA36-C9431EF0AFD6}"/>
              </a:ext>
            </a:extLst>
          </p:cNvPr>
          <p:cNvSpPr/>
          <p:nvPr/>
        </p:nvSpPr>
        <p:spPr>
          <a:xfrm>
            <a:off x="7011927" y="2457005"/>
            <a:ext cx="5180073" cy="713292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D7FE3AD-EBD2-4894-9ED7-B2D120607961}"/>
              </a:ext>
            </a:extLst>
          </p:cNvPr>
          <p:cNvSpPr/>
          <p:nvPr/>
        </p:nvSpPr>
        <p:spPr>
          <a:xfrm>
            <a:off x="7011927" y="2457005"/>
            <a:ext cx="807947" cy="71345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20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0E0AF-4622-469B-BAD8-DCE52D360CB2}"/>
              </a:ext>
            </a:extLst>
          </p:cNvPr>
          <p:cNvSpPr txBox="1"/>
          <p:nvPr/>
        </p:nvSpPr>
        <p:spPr>
          <a:xfrm>
            <a:off x="7242529" y="2553182"/>
            <a:ext cx="3676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34D59FE-BD5F-43CD-95BA-4FB353739255}"/>
              </a:ext>
            </a:extLst>
          </p:cNvPr>
          <p:cNvSpPr/>
          <p:nvPr/>
        </p:nvSpPr>
        <p:spPr>
          <a:xfrm>
            <a:off x="7011927" y="3345234"/>
            <a:ext cx="5180073" cy="713292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45B1F93A-8446-4436-8646-E3C64693FF5B}"/>
              </a:ext>
            </a:extLst>
          </p:cNvPr>
          <p:cNvSpPr/>
          <p:nvPr/>
        </p:nvSpPr>
        <p:spPr>
          <a:xfrm>
            <a:off x="7011927" y="3345067"/>
            <a:ext cx="807947" cy="71345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508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A844B-AF0F-4098-9B6F-8FE725321BCF}"/>
              </a:ext>
            </a:extLst>
          </p:cNvPr>
          <p:cNvSpPr txBox="1"/>
          <p:nvPr/>
        </p:nvSpPr>
        <p:spPr>
          <a:xfrm>
            <a:off x="7242529" y="3423742"/>
            <a:ext cx="3676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1AB3622-5DE8-4898-AF72-B89C5992CA20}"/>
              </a:ext>
            </a:extLst>
          </p:cNvPr>
          <p:cNvSpPr/>
          <p:nvPr/>
        </p:nvSpPr>
        <p:spPr>
          <a:xfrm>
            <a:off x="7011927" y="4215466"/>
            <a:ext cx="5180073" cy="713292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5C6F2707-D384-4DF0-AACD-15834034596C}"/>
              </a:ext>
            </a:extLst>
          </p:cNvPr>
          <p:cNvSpPr/>
          <p:nvPr/>
        </p:nvSpPr>
        <p:spPr>
          <a:xfrm>
            <a:off x="7011927" y="4216233"/>
            <a:ext cx="807947" cy="71345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1D9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EE97B-4EB2-4F28-9354-E1D45B5DA62F}"/>
              </a:ext>
            </a:extLst>
          </p:cNvPr>
          <p:cNvSpPr txBox="1"/>
          <p:nvPr/>
        </p:nvSpPr>
        <p:spPr>
          <a:xfrm>
            <a:off x="7242529" y="4310969"/>
            <a:ext cx="3676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0FD28F9-057A-4D17-B481-3EEB673E4A22}"/>
              </a:ext>
            </a:extLst>
          </p:cNvPr>
          <p:cNvSpPr/>
          <p:nvPr/>
        </p:nvSpPr>
        <p:spPr>
          <a:xfrm>
            <a:off x="7011927" y="5091972"/>
            <a:ext cx="5180073" cy="713292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6BA5785E-B7D6-4DFC-8A8F-2122A5EDB36F}"/>
              </a:ext>
            </a:extLst>
          </p:cNvPr>
          <p:cNvSpPr/>
          <p:nvPr/>
        </p:nvSpPr>
        <p:spPr>
          <a:xfrm>
            <a:off x="7011927" y="5091805"/>
            <a:ext cx="807947" cy="713459"/>
          </a:xfrm>
          <a:custGeom>
            <a:avLst/>
            <a:gdLst>
              <a:gd name="connsiteX0" fmla="*/ 46539 w 807947"/>
              <a:gd name="connsiteY0" fmla="*/ 0 h 713459"/>
              <a:gd name="connsiteX1" fmla="*/ 807947 w 807947"/>
              <a:gd name="connsiteY1" fmla="*/ 0 h 713459"/>
              <a:gd name="connsiteX2" fmla="*/ 807947 w 807947"/>
              <a:gd name="connsiteY2" fmla="*/ 713459 h 713459"/>
              <a:gd name="connsiteX3" fmla="*/ 46539 w 807947"/>
              <a:gd name="connsiteY3" fmla="*/ 713459 h 713459"/>
              <a:gd name="connsiteX4" fmla="*/ 0 w 807947"/>
              <a:gd name="connsiteY4" fmla="*/ 666920 h 713459"/>
              <a:gd name="connsiteX5" fmla="*/ 0 w 807947"/>
              <a:gd name="connsiteY5" fmla="*/ 46539 h 713459"/>
              <a:gd name="connsiteX6" fmla="*/ 46539 w 807947"/>
              <a:gd name="connsiteY6" fmla="*/ 0 h 7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47" h="713459">
                <a:moveTo>
                  <a:pt x="46539" y="0"/>
                </a:moveTo>
                <a:lnTo>
                  <a:pt x="807947" y="0"/>
                </a:lnTo>
                <a:lnTo>
                  <a:pt x="807947" y="713459"/>
                </a:lnTo>
                <a:lnTo>
                  <a:pt x="46539" y="713459"/>
                </a:lnTo>
                <a:cubicBezTo>
                  <a:pt x="20836" y="713459"/>
                  <a:pt x="0" y="692623"/>
                  <a:pt x="0" y="666920"/>
                </a:cubicBezTo>
                <a:lnTo>
                  <a:pt x="0" y="46539"/>
                </a:lnTo>
                <a:cubicBezTo>
                  <a:pt x="0" y="20836"/>
                  <a:pt x="20836" y="0"/>
                  <a:pt x="46539" y="0"/>
                </a:cubicBezTo>
                <a:close/>
              </a:path>
            </a:pathLst>
          </a:custGeom>
          <a:solidFill>
            <a:srgbClr val="40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38155-A8A1-42B9-B8AC-0FDEB981B9A8}"/>
              </a:ext>
            </a:extLst>
          </p:cNvPr>
          <p:cNvSpPr txBox="1"/>
          <p:nvPr/>
        </p:nvSpPr>
        <p:spPr>
          <a:xfrm>
            <a:off x="7242529" y="5186924"/>
            <a:ext cx="3676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D0329-1205-4858-A77B-D9CB0C6EEB14}"/>
              </a:ext>
            </a:extLst>
          </p:cNvPr>
          <p:cNvSpPr txBox="1"/>
          <p:nvPr/>
        </p:nvSpPr>
        <p:spPr>
          <a:xfrm>
            <a:off x="8086381" y="2644374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90A12-FBD6-461A-B98A-9A096663382C}"/>
              </a:ext>
            </a:extLst>
          </p:cNvPr>
          <p:cNvSpPr txBox="1"/>
          <p:nvPr/>
        </p:nvSpPr>
        <p:spPr>
          <a:xfrm>
            <a:off x="8086381" y="3529813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05290E-5F45-4CC3-8CDE-AB0489E03630}"/>
              </a:ext>
            </a:extLst>
          </p:cNvPr>
          <p:cNvSpPr txBox="1"/>
          <p:nvPr/>
        </p:nvSpPr>
        <p:spPr>
          <a:xfrm>
            <a:off x="8086381" y="4402835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82E02-0A6D-4068-A788-23612DB88F3E}"/>
              </a:ext>
            </a:extLst>
          </p:cNvPr>
          <p:cNvSpPr txBox="1"/>
          <p:nvPr/>
        </p:nvSpPr>
        <p:spPr>
          <a:xfrm>
            <a:off x="8086381" y="5279341"/>
            <a:ext cx="2911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A285F-652E-4B51-89A3-6A088CF2BA45}"/>
              </a:ext>
            </a:extLst>
          </p:cNvPr>
          <p:cNvSpPr txBox="1"/>
          <p:nvPr/>
        </p:nvSpPr>
        <p:spPr>
          <a:xfrm>
            <a:off x="967724" y="2113670"/>
            <a:ext cx="58292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текста или главная мысль слайда (может быть, определение) — какой-то важный на этом слайде текст. Цвет можно изменить.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25655F3-840F-4C4B-80EE-D05320A1CC96}"/>
              </a:ext>
            </a:extLst>
          </p:cNvPr>
          <p:cNvSpPr/>
          <p:nvPr/>
        </p:nvSpPr>
        <p:spPr>
          <a:xfrm>
            <a:off x="967724" y="3047469"/>
            <a:ext cx="58345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 тексте есть перечисления, списки, оформляйте их круглыми буллитами:</a:t>
            </a:r>
          </a:p>
          <a:p>
            <a:pPr marL="180000" indent="-180000">
              <a:spcAft>
                <a:spcPts val="1200"/>
              </a:spcAft>
              <a:buClr>
                <a:srgbClr val="20E7E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структурированный текст лучше воспринимается;</a:t>
            </a:r>
          </a:p>
          <a:p>
            <a:pPr marL="180000" indent="-180000">
              <a:spcAft>
                <a:spcPts val="1200"/>
              </a:spcAft>
              <a:buClr>
                <a:srgbClr val="20E7E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мало текста на слайде дает возможность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 услышанным.</a:t>
            </a:r>
          </a:p>
          <a:p>
            <a:pPr>
              <a:spcAft>
                <a:spcPts val="1200"/>
              </a:spcAft>
              <a:buClr>
                <a:srgbClr val="009FE3"/>
              </a:buClr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Выделяйте в тексте смысловые фразы. Смысловые фразы выделяйте одним из способов: </a:t>
            </a:r>
          </a:p>
          <a:p>
            <a:pPr marL="285750" indent="-285750">
              <a:spcAft>
                <a:spcPts val="1200"/>
              </a:spcAft>
              <a:buClr>
                <a:srgbClr val="1475B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 цветом </a:t>
            </a:r>
          </a:p>
          <a:p>
            <a:pPr marL="285750" indent="-285750">
              <a:spcAft>
                <a:spcPts val="1200"/>
              </a:spcAft>
              <a:buClr>
                <a:srgbClr val="1475B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другим написанием текста 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жирным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id="{C9855B20-5026-492B-882F-ECC76519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618856"/>
            <a:ext cx="9199586" cy="134237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ЗАГОЛОВОК.</a:t>
            </a:r>
            <a:br>
              <a:rPr lang="en-US" sz="4000" b="1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ЦВЕТ МОЖНО МЕНЯТЬ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C643F85-C810-46B9-B26D-9AC2B0892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6" t="72932" r="4216" b="-465"/>
          <a:stretch/>
        </p:blipFill>
        <p:spPr>
          <a:xfrm>
            <a:off x="10237022" y="5589240"/>
            <a:ext cx="1986622" cy="1289416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мультфильм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621981-18EF-E6C0-5862-135333823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5" b="57577"/>
          <a:stretch/>
        </p:blipFill>
        <p:spPr>
          <a:xfrm>
            <a:off x="0" y="1"/>
            <a:ext cx="2639616" cy="22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5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B6C640-F89C-4E75-B7BD-413F894A0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05" y="797361"/>
            <a:ext cx="2376328" cy="105255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3B44454-7281-4B27-A8A6-DAA0AB50000A}"/>
              </a:ext>
            </a:extLst>
          </p:cNvPr>
          <p:cNvGrpSpPr/>
          <p:nvPr/>
        </p:nvGrpSpPr>
        <p:grpSpPr>
          <a:xfrm>
            <a:off x="1271464" y="2995601"/>
            <a:ext cx="3306665" cy="1593835"/>
            <a:chOff x="4511876" y="3065728"/>
            <a:chExt cx="3306665" cy="1593835"/>
          </a:xfrm>
          <a:solidFill>
            <a:srgbClr val="20E7EC"/>
          </a:solidFill>
          <a:effectLst>
            <a:outerShdw blurRad="254000" dist="190500" dir="3000000" algn="tl" rotWithShape="0">
              <a:schemeClr val="tx2">
                <a:alpha val="20000"/>
              </a:schemeClr>
            </a:outerShd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26DAABB-C707-4D45-9163-D34145DF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28509" y="3065728"/>
              <a:ext cx="2390032" cy="159383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297AC8A-D594-462C-9F0F-F9AC74E86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11876" y="3065728"/>
              <a:ext cx="2390032" cy="1593835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694C74-6240-4254-9B37-55592E2E382A}"/>
              </a:ext>
            </a:extLst>
          </p:cNvPr>
          <p:cNvGrpSpPr/>
          <p:nvPr/>
        </p:nvGrpSpPr>
        <p:grpSpPr>
          <a:xfrm>
            <a:off x="7445141" y="2564904"/>
            <a:ext cx="3277078" cy="2455228"/>
            <a:chOff x="7603943" y="973772"/>
            <a:chExt cx="3277078" cy="2455228"/>
          </a:xfrm>
          <a:solidFill>
            <a:srgbClr val="1475BE"/>
          </a:solidFill>
          <a:effectLst>
            <a:outerShdw blurRad="254000" dist="114300" dir="5400000" algn="ctr" rotWithShape="0">
              <a:schemeClr val="tx2">
                <a:alpha val="20000"/>
              </a:schemeClr>
            </a:outerShdw>
          </a:effectLst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C1496D4-A584-480F-B152-81B10E51D5E6}"/>
                </a:ext>
              </a:extLst>
            </p:cNvPr>
            <p:cNvGrpSpPr/>
            <p:nvPr/>
          </p:nvGrpSpPr>
          <p:grpSpPr>
            <a:xfrm>
              <a:off x="8431815" y="973772"/>
              <a:ext cx="2449206" cy="2455228"/>
              <a:chOff x="1829182" y="4119221"/>
              <a:chExt cx="1907880" cy="1195965"/>
            </a:xfrm>
            <a:grpFill/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EFA6B408-1F95-493C-AC09-1BCE130C7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35057" y="4119221"/>
                <a:ext cx="402005" cy="1195965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AA76400-9555-4AB7-95BD-F74D5D404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29182" y="4329018"/>
                <a:ext cx="1861785" cy="776372"/>
              </a:xfrm>
              <a:prstGeom prst="rect">
                <a:avLst/>
              </a:prstGeom>
            </p:spPr>
          </p:pic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EB50B1-F60F-42EB-8EB1-C55B6E0B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03943" y="1404469"/>
              <a:ext cx="2390032" cy="159383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1A8ABD7-11A1-4A2F-ACF0-0F97E7B273AE}"/>
              </a:ext>
            </a:extLst>
          </p:cNvPr>
          <p:cNvGrpSpPr/>
          <p:nvPr/>
        </p:nvGrpSpPr>
        <p:grpSpPr>
          <a:xfrm>
            <a:off x="4353074" y="2995601"/>
            <a:ext cx="3306665" cy="1593835"/>
            <a:chOff x="4683407" y="1423871"/>
            <a:chExt cx="3306665" cy="1593835"/>
          </a:xfrm>
          <a:solidFill>
            <a:srgbClr val="369DEA"/>
          </a:solidFill>
          <a:effectLst>
            <a:outerShdw blurRad="254000" dist="190500" dir="3000000" algn="tl" rotWithShape="0">
              <a:schemeClr val="tx2">
                <a:alpha val="20000"/>
              </a:schemeClr>
            </a:outerShdw>
          </a:effectLst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469262E-DE82-4FCD-B4E4-6C5CD2AC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3407" y="1423871"/>
              <a:ext cx="2390032" cy="159383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90FA525-7236-47AD-9C9F-21B9BAA5F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00040" y="1423871"/>
              <a:ext cx="2390032" cy="1593835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B8DA083-379F-4725-8D4B-CB193A53F014}"/>
              </a:ext>
            </a:extLst>
          </p:cNvPr>
          <p:cNvSpPr/>
          <p:nvPr/>
        </p:nvSpPr>
        <p:spPr>
          <a:xfrm>
            <a:off x="7787310" y="3696355"/>
            <a:ext cx="2562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CFC53F8-6929-4168-85E4-C5EDDB401A9F}"/>
              </a:ext>
            </a:extLst>
          </p:cNvPr>
          <p:cNvSpPr/>
          <p:nvPr/>
        </p:nvSpPr>
        <p:spPr>
          <a:xfrm>
            <a:off x="4677734" y="3696355"/>
            <a:ext cx="263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325FFAF-BA5E-42E5-ABE9-06F0EED280B2}"/>
              </a:ext>
            </a:extLst>
          </p:cNvPr>
          <p:cNvSpPr/>
          <p:nvPr/>
        </p:nvSpPr>
        <p:spPr>
          <a:xfrm>
            <a:off x="1596124" y="3696355"/>
            <a:ext cx="2622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6E54CDD-0A93-4FC9-A20E-4478B98D99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6" t="72932" r="4216" b="-465"/>
          <a:stretch/>
        </p:blipFill>
        <p:spPr>
          <a:xfrm>
            <a:off x="9768001" y="5284822"/>
            <a:ext cx="2455643" cy="1593834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Графика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976608-7B78-8F00-BFB4-BAAE659C13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708721" cy="16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9DD6773-85EC-482F-A743-60C0959F8BE2}"/>
              </a:ext>
            </a:extLst>
          </p:cNvPr>
          <p:cNvSpPr/>
          <p:nvPr/>
        </p:nvSpPr>
        <p:spPr>
          <a:xfrm>
            <a:off x="6231784" y="2880813"/>
            <a:ext cx="5328000" cy="2924451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322E3D25-F729-4FD1-88F4-354A2A41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618856"/>
            <a:ext cx="9199586" cy="134237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ЗАГОЛОВОК.</a:t>
            </a:r>
            <a:br>
              <a:rPr lang="en-US" sz="4000" b="1" dirty="0">
                <a:solidFill>
                  <a:srgbClr val="1475B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ЦВЕТ МОЖНО МЕНЯТЬ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B2A904F-3EA0-4BC5-B9AA-438991BE75C8}"/>
              </a:ext>
            </a:extLst>
          </p:cNvPr>
          <p:cNvSpPr/>
          <p:nvPr/>
        </p:nvSpPr>
        <p:spPr>
          <a:xfrm>
            <a:off x="782538" y="2880813"/>
            <a:ext cx="5328000" cy="2924451"/>
          </a:xfrm>
          <a:prstGeom prst="roundRect">
            <a:avLst>
              <a:gd name="adj" fmla="val 2279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3000000" sx="101000" sy="101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6AB5D4-79B7-420A-BBC3-FC60AF32FE73}"/>
              </a:ext>
            </a:extLst>
          </p:cNvPr>
          <p:cNvSpPr txBox="1"/>
          <p:nvPr/>
        </p:nvSpPr>
        <p:spPr>
          <a:xfrm>
            <a:off x="1572055" y="3119912"/>
            <a:ext cx="29119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9E16F-9D3C-45FC-ABAD-FDE9FB508691}"/>
              </a:ext>
            </a:extLst>
          </p:cNvPr>
          <p:cNvSpPr/>
          <p:nvPr/>
        </p:nvSpPr>
        <p:spPr>
          <a:xfrm>
            <a:off x="945722" y="3672119"/>
            <a:ext cx="5018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404836-2227-4055-85DE-1B32E3F44FF6}"/>
              </a:ext>
            </a:extLst>
          </p:cNvPr>
          <p:cNvSpPr txBox="1"/>
          <p:nvPr/>
        </p:nvSpPr>
        <p:spPr>
          <a:xfrm>
            <a:off x="7042254" y="3119912"/>
            <a:ext cx="29119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FD4E33F-7510-4629-83F7-552A79A75119}"/>
              </a:ext>
            </a:extLst>
          </p:cNvPr>
          <p:cNvSpPr/>
          <p:nvPr/>
        </p:nvSpPr>
        <p:spPr>
          <a:xfrm>
            <a:off x="1050135" y="3085666"/>
            <a:ext cx="432000" cy="432000"/>
          </a:xfrm>
          <a:prstGeom prst="ellipse">
            <a:avLst/>
          </a:prstGeom>
          <a:solidFill>
            <a:srgbClr val="20E7EC"/>
          </a:solidFill>
          <a:ln>
            <a:noFill/>
          </a:ln>
          <a:effectLst>
            <a:outerShdw blurRad="76200" dist="101600" dir="1200000" algn="l" rotWithShape="0">
              <a:schemeClr val="tx2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16E0930-1DD0-4467-907E-5A51F1458D8B}"/>
              </a:ext>
            </a:extLst>
          </p:cNvPr>
          <p:cNvSpPr/>
          <p:nvPr/>
        </p:nvSpPr>
        <p:spPr>
          <a:xfrm>
            <a:off x="6498907" y="3085666"/>
            <a:ext cx="432000" cy="432000"/>
          </a:xfrm>
          <a:prstGeom prst="ellipse">
            <a:avLst/>
          </a:prstGeom>
          <a:solidFill>
            <a:srgbClr val="20E7EC"/>
          </a:solidFill>
          <a:ln>
            <a:noFill/>
          </a:ln>
          <a:effectLst>
            <a:outerShdw blurRad="76200" dist="101600" dir="1200000" algn="l" rotWithShape="0">
              <a:schemeClr val="tx2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4AE20-4B23-40E4-89A7-F02EEFBBE844}"/>
              </a:ext>
            </a:extLst>
          </p:cNvPr>
          <p:cNvSpPr txBox="1"/>
          <p:nvPr/>
        </p:nvSpPr>
        <p:spPr>
          <a:xfrm>
            <a:off x="885726" y="2022686"/>
            <a:ext cx="961473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Здесь пишем ключевой текст  Здесь пишем ключевой текст Здесь пишем ключевой текст Здесь пишем ключевой текст Здесь пишем ключевой текст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6C30F74-E6DD-4D4F-B226-0B4C3043C16B}"/>
              </a:ext>
            </a:extLst>
          </p:cNvPr>
          <p:cNvSpPr/>
          <p:nvPr/>
        </p:nvSpPr>
        <p:spPr>
          <a:xfrm>
            <a:off x="6426995" y="3721672"/>
            <a:ext cx="5018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1D8470-578E-4A13-AE3A-9427F283F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9144"/>
            <a:ext cx="12192000" cy="618856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мультфильм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8488-441F-696F-9342-3666D01B7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5" b="57577"/>
          <a:stretch/>
        </p:blipFill>
        <p:spPr>
          <a:xfrm>
            <a:off x="0" y="1"/>
            <a:ext cx="2639616" cy="22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3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307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ЗАГОЛОВОК. ЦВЕТ МОЖНО МЕНЯТЬ</vt:lpstr>
      <vt:lpstr>ЗАГОЛОВОК. ЦВЕТ МОЖНО МЕНЯТЬ</vt:lpstr>
      <vt:lpstr>Презентация PowerPoint</vt:lpstr>
      <vt:lpstr>ЗАГОЛОВОК. ЦВЕТ МОЖНО МЕНЯТЬ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Сотникова</dc:creator>
  <cp:lastModifiedBy>Sotnikov</cp:lastModifiedBy>
  <cp:revision>10</cp:revision>
  <dcterms:created xsi:type="dcterms:W3CDTF">2024-12-03T10:06:58Z</dcterms:created>
  <dcterms:modified xsi:type="dcterms:W3CDTF">2026-01-15T18:18:52Z</dcterms:modified>
</cp:coreProperties>
</file>