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60" r:id="rId2"/>
    <p:sldId id="366" r:id="rId3"/>
    <p:sldId id="367" r:id="rId4"/>
    <p:sldId id="368" r:id="rId5"/>
    <p:sldId id="320" r:id="rId6"/>
    <p:sldId id="339" r:id="rId7"/>
    <p:sldId id="369" r:id="rId8"/>
    <p:sldId id="345" r:id="rId9"/>
    <p:sldId id="358" r:id="rId10"/>
    <p:sldId id="359" r:id="rId11"/>
    <p:sldId id="360" r:id="rId12"/>
    <p:sldId id="361" r:id="rId13"/>
    <p:sldId id="346" r:id="rId14"/>
    <p:sldId id="287" r:id="rId15"/>
    <p:sldId id="357" r:id="rId16"/>
    <p:sldId id="284" r:id="rId17"/>
    <p:sldId id="371" r:id="rId18"/>
    <p:sldId id="372" r:id="rId19"/>
    <p:sldId id="383" r:id="rId20"/>
    <p:sldId id="382" r:id="rId21"/>
    <p:sldId id="278" r:id="rId2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CCC5A6-E6BF-48A9-8872-6C4C313EEE45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tekuteva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-1320800"/>
            <a:ext cx="8596668" cy="1320800"/>
          </a:xfrm>
        </p:spPr>
        <p:txBody>
          <a:bodyPr>
            <a:normAutofit/>
          </a:bodyPr>
          <a:lstStyle/>
          <a:p>
            <a:pPr marL="0" indent="0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r">
              <a:lnSpc>
                <a:spcPct val="120000"/>
              </a:lnSpc>
            </a:pPr>
            <a:endParaRPr lang="ru-RU" sz="21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Всероссийского конкурса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20 лет</a:t>
            </a:r>
            <a:b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Елена Викторовна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Текутьева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>
              <a:lnSpc>
                <a:spcPct val="120000"/>
              </a:lnSpc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специалист по учебно-методической работе кафедры менеджмента в образовании </a:t>
            </a:r>
          </a:p>
          <a:p>
            <a:pPr algn="r">
              <a:lnSpc>
                <a:spcPct val="120000"/>
              </a:lnSpc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ГАУДПО Липецкой области «Институт развития образования»</a:t>
            </a:r>
          </a:p>
          <a:p>
            <a:pPr algn="r">
              <a:lnSpc>
                <a:spcPct val="120000"/>
              </a:lnSpc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marL="0" indent="0" algn="ctr">
              <a:buNone/>
            </a:pPr>
            <a:r>
              <a:rPr lang="ru-RU" sz="2400" dirty="0">
                <a:solidFill>
                  <a:schemeClr val="accent1"/>
                </a:solidFill>
              </a:rPr>
              <a:t>Номинация № 2</a:t>
            </a:r>
            <a:br>
              <a:rPr lang="ru-RU" sz="2400" dirty="0">
                <a:solidFill>
                  <a:schemeClr val="accent1"/>
                </a:solidFill>
              </a:rPr>
            </a:br>
            <a:r>
              <a:rPr lang="ru-RU" sz="2400" dirty="0">
                <a:solidFill>
                  <a:schemeClr val="accent1"/>
                </a:solidFill>
              </a:rPr>
              <a:t>«Лучшая </a:t>
            </a:r>
            <a:r>
              <a:rPr lang="ru-RU" sz="2400" dirty="0" smtClean="0">
                <a:solidFill>
                  <a:schemeClr val="accent1"/>
                </a:solidFill>
              </a:rPr>
              <a:t>дополнительная общеразвивающая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программа </a:t>
            </a:r>
            <a:r>
              <a:rPr lang="ru-RU" sz="2400" dirty="0">
                <a:solidFill>
                  <a:schemeClr val="accent1"/>
                </a:solidFill>
              </a:rPr>
              <a:t>духовно-нравственного и гражданско-патриотического воспитания детей и молодежи»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	Разработанные и реализуемые образовательным учреждением программы комплексных мероприятий по духовно-нравственному воспитанию, а также работы, отражающие деятельность учреждения или организации по созданию системы духовно-нравственного и гражданско-патриотического воспитания детей и молодёжи.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268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Номинация № 3</a:t>
            </a:r>
            <a:b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«Лучшая методическая разработка по предметам: Основы религиозных культур и светской этики (ОРКСЭ), Основы духовно-нравственной культуры народов России (ОДНКНР), Основы православной веры (для образовательных организаций с религиозным (православным) компонентом)»</a:t>
            </a:r>
            <a:endParaRPr lang="ru-RU" sz="2400" dirty="0" smtClean="0"/>
          </a:p>
          <a:p>
            <a:pPr algn="just"/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	Методические рекомендации для учителей и учащихся по всему курсу ОРКСЭ и ОДНКНР или по отдельным составляющим  модулям курса (по выбору), рабочие тетради, рекомендации по проведению мероприятий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9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1"/>
                </a:solidFill>
              </a:rPr>
              <a:t>Номинация № 4</a:t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>«Лучший образовательный издательский проект года»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Методические издания, публикации, школьные печатные газеты, журналы, учебники, книги и другие издания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58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2400" b="1" i="1" u="sng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Этапы проведения Конкурса и сроки проведения в 2021 году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проводится в три этапа:</a:t>
            </a: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егиональный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 января -31 марта (прием работ);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 апреля -12 мая (подведение итогов).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ежрегиональный;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 мая -31 августа.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сероссийский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  сентября -30 ноября.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19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accent2"/>
                </a:solidFill>
              </a:rPr>
              <a:t>азмещение материалов на портале</a:t>
            </a:r>
            <a:endParaRPr lang="ru-RU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Комплект документов включает: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Заявку на участие в конкурсе.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Анкету участника конкурса.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Краткую аннотацию работы.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Рецензии на представленный материал.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Рекомендательные письма. Экспертные заключения, отзывы специалистов.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Конкурсную работу ( работа включает введение, основную часть, заключение, приложения).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64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Требования </a:t>
            </a:r>
            <a:r>
              <a:rPr lang="ru-RU" sz="3600" dirty="0">
                <a:solidFill>
                  <a:schemeClr val="accent1"/>
                </a:solidFill>
              </a:rPr>
              <a:t>к конкурсному продукту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Конкурсный продукт – это оригинальный, интеллектуальный продукт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представляющий собой обобщение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 (опыта).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110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подготовке конкурсного продукта к участию в конкурсе необходимо обратить внимание на следующие критерии:</a:t>
            </a:r>
            <a:br>
              <a:rPr lang="ru-RU" sz="9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dirty="0" smtClean="0"/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 представленного материала условиям конкурса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Актуальность работы.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содержания представленного материала условиям конкурса и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номинации.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условий образовательной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образовательной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 образовательной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рецензий на представленный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работы.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401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подготовке конкурсного продукта к участию в конкурсе необходимо обратить внимание на следующие критерии: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 образовательного процесса (через презентацию деятельности воспитанников).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 образовательного процесса (через взаимодействие с Русской Православной Церковью).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 образовательного процесса (через взаимодействие с другими институтами).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подготовке конкурсного продукта к участию в конкурсе необходимо обратить внимание на следующие критерии: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Рецензии от Отделов религиозного образования и катехизации Русской Православной Церкви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(рецензии должны быть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руководителей отделов 	религиозного образования и катехизации: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 Липецкой епархии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руководитель – протоиерей Виталий 	Диесперов,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 Елецкой 	епархии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руководитель - Оксана Владимировна Клевцова.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Рецензии ведущих специалистов в области педагогики и психологии.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представления конкурсной работы.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реализации программы.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разнообразных знаний, их актуализация, системность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Липецкая митрополия</a:t>
            </a:r>
            <a:br>
              <a:rPr lang="ru-RU" sz="4000" dirty="0" smtClean="0"/>
            </a:br>
            <a:r>
              <a:rPr lang="ru-RU" sz="4000" dirty="0" smtClean="0"/>
              <a:t>(Липецкая и Елецкая епархии)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2572099"/>
          <a:ext cx="7886700" cy="3115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317359935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197458924"/>
                    </a:ext>
                  </a:extLst>
                </a:gridCol>
              </a:tblGrid>
              <a:tr h="2965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ЛИПЕЦКАЯ МИТРОПОЛИЯ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424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Липецкая епархия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Елецкая епархия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74380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Город Липецк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Город Елец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41152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Воловский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Данковский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857473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Грязинский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Долгоруковский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3371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Добринский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Елецкий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21283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Добровский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Измалковский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245435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Задонский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Краснинский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510286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Липецкий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Лебедянский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59189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Тербунский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Лев-Толстовский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6369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Усманский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Становлянский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4823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Хлевенский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Чаплыгинский муниципальный район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2550818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3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Всероссийский конкурс в области педагогики, воспитания и работы с детьми и молодежью «За нравственный подвиг учителя» проводится Русской Православной Церковью совместно с Министерством просвещения Российской Федерации при поддержке Полномочных представителей Президента в федеральных округах.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0" y="680337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Липецкая и Елецкая епархия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/>
              <a:t>Липецкая епархия</a:t>
            </a:r>
            <a:endParaRPr lang="ru-RU" sz="2400" b="1" dirty="0"/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Руководитель отдела религиозного образования и катехизации: протоиерей Виталий Диесперов, настоятель Никольского храма г. Липецка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Контактная </a:t>
            </a:r>
            <a:r>
              <a:rPr lang="ru-RU" sz="2800" dirty="0" smtClean="0"/>
              <a:t>информация:8-903-643-74-93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/>
              <a:t>Елецкая епархия</a:t>
            </a:r>
            <a:endParaRPr lang="ru-RU" sz="2400" b="1" dirty="0"/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Руководитель отдела религиозного образования и катехизации: Оксана </a:t>
            </a:r>
            <a:r>
              <a:rPr lang="ru-RU" sz="2800" dirty="0" smtClean="0"/>
              <a:t>Владимировна Клевцова.</a:t>
            </a:r>
            <a:endParaRPr lang="ru-RU" sz="28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Контактная информация: </a:t>
            </a:r>
            <a:r>
              <a:rPr lang="ru-RU" sz="2800" dirty="0" smtClean="0"/>
              <a:t>8-915-857-9894</a:t>
            </a:r>
            <a:r>
              <a:rPr lang="ru-RU" sz="2800" dirty="0"/>
              <a:t>.</a:t>
            </a:r>
            <a:endParaRPr lang="ru-RU" sz="24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526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735" y="1893277"/>
            <a:ext cx="10972800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куратора регионального этапа 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 нравственный подвиг учителя»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Елена Викторовна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Текутьева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специалист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учебно-методической работе кафедры менеджмента в образовании.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 работы: ГАУДПО Липецкой области  «Институт развития образования», ул.Циолковского, д.18, каб.115,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tekuteva@mail.ru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 32-95-34 (рабочий телефон),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8-919-250-60-67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4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Цель Конкурса: </a:t>
            </a:r>
          </a:p>
          <a:p>
            <a:pPr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системы духовно-нравственного и гражданско-	патриотического образования и воспитания детей и молодежи в 	образовательных организациях дошкольного, начального 	общего, основного общего, среднего общего образования и 	среднего профессионального образования, организациях 	дополнительного образования детей, воскресных школах и 	православных школах и гимназиях.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Задачи Конкурса: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имеющейся практики и выявление лучших систем духовно-нравственного и  гражданско-патриотического образования и воспитания детей и молодежи;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распространение лучших практик духовно-нравственного и гражданско-патриотического воспитания;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творчества педагогов и воспитателей образовательных организаций и поощрения их за высокое качество духовно-нравственного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гражданско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патриотического воспитания и образования детей и молодежи.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Организаторы Конкурса: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Синодальный отдел религиозного образования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катехизации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Русской Православной Церкви;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Федерации;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Полномочные представители Президента Российской Федерации в федеральных округах;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«Центр образовательных и культурных инициатив «Поколение».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52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ctr"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Участниками конкурса могут быть постоянно проживающие </a:t>
            </a:r>
          </a:p>
          <a:p>
            <a:pPr lvl="1" algn="ctr"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территории Российской Федерации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образовательных организаций и коллективы авторов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общественных объединений;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воскресных школ;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православных гимназий.</a:t>
            </a:r>
          </a:p>
        </p:txBody>
      </p:sp>
    </p:spTree>
    <p:extLst>
      <p:ext uri="{BB962C8B-B14F-4D97-AF65-F5344CB8AC3E}">
        <p14:creationId xmlns:p14="http://schemas.microsoft.com/office/powerpoint/2010/main" val="153205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Номинации Конкурса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Номинации Конкурса и количество призовых мест в каждой номинации утверждаются Председателем Синодального отдела религиозного образования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катехизации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Русской Православной Церкви и заместителем Министра просвещения ежегодно и публикуются на официальных сайтах организаторов Конкурса в срок до 30 декабря года, предшествующего году проведения Конкурса.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2"/>
                </a:solidFill>
              </a:rPr>
              <a:t/>
            </a:r>
            <a:br>
              <a:rPr lang="ru-RU" sz="1400" dirty="0" smtClean="0">
                <a:solidFill>
                  <a:schemeClr val="accent2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НОМИНАЦИИ </a:t>
            </a:r>
            <a:b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Всероссийского конкурса в области педагогики, воспитания и работы с детьми и молодежью до 20 лет  «За нравственный подвиг учителя» </a:t>
            </a:r>
            <a:b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</a:p>
          <a:p>
            <a:pPr algn="ctr">
              <a:buNone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духовно-нравственного воспитания в рамках образовательного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Лучшая 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 общеразвивающая программа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духовно-нравственного и гражданско-патриотического воспитания детей и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Лучшая методическая разработка по предметам: Основы религиозных культур и светской этики (ОРКСЭ), Основы духовно-нравственной культуры народов России (ОДНКНР), Основы православной веры (для образовательных организаций с религиозным (православным) компонентом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	 Лучший образовательный издательский проект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7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1"/>
                </a:solidFill>
              </a:rPr>
              <a:t>Номинация № 1</a:t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>«За организацию духовно-нравственного воспитания в рамках образовательного учреждения»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	Программы комплексных мероприятий и их реализация по духовно-нравственному воспитанию, разработанные и реализуемые учебным учреждением любой организационно-правовой формы.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8868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3722</TotalTime>
  <Words>1696</Words>
  <Application>Microsoft Office PowerPoint</Application>
  <PresentationFormat>Широкоэкранный</PresentationFormat>
  <Paragraphs>147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 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 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 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Липецкая митрополия (Липецкая и Елецкая епархии)</vt:lpstr>
      <vt:lpstr>Липецкая и Елецкая епархия</vt:lpstr>
      <vt:lpstr>   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215-2</cp:lastModifiedBy>
  <cp:revision>432</cp:revision>
  <cp:lastPrinted>2021-01-18T07:16:02Z</cp:lastPrinted>
  <dcterms:created xsi:type="dcterms:W3CDTF">2018-02-09T08:19:57Z</dcterms:created>
  <dcterms:modified xsi:type="dcterms:W3CDTF">2021-01-18T10:13:33Z</dcterms:modified>
</cp:coreProperties>
</file>