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8" r:id="rId3"/>
    <p:sldId id="263" r:id="rId4"/>
    <p:sldId id="277" r:id="rId5"/>
  </p:sldIdLst>
  <p:sldSz cx="9144000" cy="5143500" type="screen16x9"/>
  <p:notesSz cx="6858000" cy="9144000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B12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8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434" y="-348"/>
      </p:cViewPr>
      <p:guideLst>
        <p:guide orient="horz" pos="1580"/>
        <p:guide pos="292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E5F69-1E4F-417C-9981-2C5A8F7B9950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F825-2FA0-4CCE-BF09-E862695A6E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AB781-C9E1-4BAE-A44F-81AC4CEF7A75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3E60B-A488-47C3-A3A5-DF9921335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477A7-84D2-4E93-8C30-B00356314434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6CA8B-A467-4B7A-BAC9-B49EA69B1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208F1-4568-44A2-A269-C39D7A5C1C95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97104-5972-4EFF-BE3D-C930073C6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4CC4E-365D-4E28-A413-64A1CB35F508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0EEFF-0716-4B3F-9EFC-A68A12762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4640-01D4-4049-86DE-C5FFBD2B1F33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B07C1-42BE-4539-9DA4-E2805D0D38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769AF-45EA-45E2-918E-BCBEE822FDBB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B7E3B-8CBC-452E-B17F-DA8579C74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76660-160A-445E-9C9B-0FAC9E2EB0BD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7784E-6774-468C-9565-8DF9F04AB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7999E-A7A0-4308-BB82-D3D955271C77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B6283-BC75-47C3-8C83-A8B504511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1C182-FFFD-4CAB-BCB7-24399E71B490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96E29-54D6-4EAB-BC70-BDCC3122B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A0FF1-A85A-4FAB-946C-CFDF8461A793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5F81C-941F-4F52-B5E2-772502AC2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  <a:endParaRPr lang="ru-RU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AB17B7-FA65-4BDF-8DE1-37F6199B415F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BCF689-32EC-4DB1-81C1-7FBD557E4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0" y="-3175"/>
          <a:ext cx="9144000" cy="5146675"/>
        </p:xfrm>
        <a:graphic>
          <a:graphicData uri="http://schemas.openxmlformats.org/presentationml/2006/ole">
            <p:oleObj spid="_x0000_s14342" name="Image" r:id="rId3" imgW="9143244" imgH="5144599" progId="">
              <p:embed/>
            </p:oleObj>
          </a:graphicData>
        </a:graphic>
      </p:graphicFrame>
      <p:sp>
        <p:nvSpPr>
          <p:cNvPr id="14339" name="Подзаголовок 2"/>
          <p:cNvSpPr>
            <a:spLocks/>
          </p:cNvSpPr>
          <p:nvPr/>
        </p:nvSpPr>
        <p:spPr bwMode="auto">
          <a:xfrm>
            <a:off x="368300" y="2463800"/>
            <a:ext cx="56261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spcBef>
                <a:spcPct val="20000"/>
              </a:spcBef>
            </a:pPr>
            <a:endParaRPr lang="ru-RU" sz="2000" b="1" dirty="0" smtClean="0">
              <a:latin typeface="Roboto Condensed Regular"/>
              <a:ea typeface="Roboto Condensed Regular"/>
              <a:cs typeface="Roboto Condensed Regular"/>
            </a:endParaRPr>
          </a:p>
          <a:p>
            <a:pPr defTabSz="685800">
              <a:spcBef>
                <a:spcPct val="20000"/>
              </a:spcBef>
            </a:pPr>
            <a:r>
              <a:rPr lang="ru-RU" sz="2000" b="1" dirty="0" smtClean="0">
                <a:latin typeface="Roboto Condensed Regular"/>
                <a:ea typeface="Roboto Condensed Regular"/>
                <a:cs typeface="Roboto Condensed Regular"/>
              </a:rPr>
              <a:t>Демихова Людмила Юрьевна, </a:t>
            </a:r>
            <a:r>
              <a:rPr lang="ru-RU" sz="2000" b="1" dirty="0">
                <a:latin typeface="Roboto Condensed Regular"/>
                <a:ea typeface="Roboto Condensed Regular"/>
                <a:cs typeface="Roboto Condensed Regular"/>
              </a:rPr>
              <a:t/>
            </a:r>
            <a:br>
              <a:rPr lang="ru-RU" sz="2000" b="1" dirty="0">
                <a:latin typeface="Roboto Condensed Regular"/>
                <a:ea typeface="Roboto Condensed Regular"/>
                <a:cs typeface="Roboto Condensed Regular"/>
              </a:rPr>
            </a:br>
            <a:r>
              <a:rPr lang="ru-RU" sz="2000" dirty="0" smtClean="0">
                <a:latin typeface="Roboto Condensed Regular"/>
                <a:ea typeface="Roboto Condensed Regular"/>
                <a:cs typeface="Roboto Condensed Regular"/>
              </a:rPr>
              <a:t>старший преподаватель кафедры общей педагогики и специальной психологии ГАУДПО ЛО «ИРО»</a:t>
            </a:r>
            <a:endParaRPr lang="ru-RU" sz="2000" dirty="0">
              <a:latin typeface="Roboto Condensed Regular"/>
              <a:ea typeface="Roboto Condensed Regular"/>
              <a:cs typeface="Roboto Condensed Regular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8300" y="508000"/>
            <a:ext cx="8394700" cy="1507291"/>
          </a:xfrm>
          <a:prstGeom prst="rect">
            <a:avLst/>
          </a:prstGeom>
          <a:effec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Сопровождение инновационных площадок  в  Липецкой области</a:t>
            </a:r>
            <a:endParaRPr lang="ru-RU" sz="4000" b="1" dirty="0">
              <a:solidFill>
                <a:schemeClr val="accent3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lgerian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0" y="-147950"/>
          <a:ext cx="9176098" cy="5310433"/>
        </p:xfrm>
        <a:graphic>
          <a:graphicData uri="http://schemas.openxmlformats.org/presentationml/2006/ole">
            <p:oleObj spid="_x0000_s32770" name="Image" r:id="rId3" imgW="9143244" imgH="5144599" progId="">
              <p:embed/>
            </p:oleObj>
          </a:graphicData>
        </a:graphic>
      </p:graphicFrame>
      <p:sp>
        <p:nvSpPr>
          <p:cNvPr id="7" name="Шестиугольник 6"/>
          <p:cNvSpPr/>
          <p:nvPr/>
        </p:nvSpPr>
        <p:spPr>
          <a:xfrm>
            <a:off x="3206414" y="1556836"/>
            <a:ext cx="2051385" cy="1625600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0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6615" y="2118061"/>
            <a:ext cx="1415697" cy="50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42900" y="1490485"/>
            <a:ext cx="29068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«Разработка ООП ДОО с учетом программы «Вдохновение».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342900" y="0"/>
            <a:ext cx="8153400" cy="905709"/>
          </a:xfrm>
          <a:prstGeom prst="rect">
            <a:avLst/>
          </a:prstGeom>
          <a:effec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ru-RU" sz="4000" b="1" dirty="0" smtClean="0"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Сопровождение педагогов</a:t>
            </a:r>
            <a:endParaRPr lang="ru-RU" sz="4000" b="1" dirty="0">
              <a:effectLst>
                <a:reflection blurRad="6350" stA="55000" endA="300" endPos="45500" dir="5400000" sy="-100000" algn="bl" rotWithShape="0"/>
              </a:effectLst>
              <a:latin typeface="Algerian" pitchFamily="82" charset="0"/>
              <a:ea typeface="+mj-ea"/>
              <a:cs typeface="+mj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07801" y="2474549"/>
            <a:ext cx="335881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«Инновационный потенциал комплексной образовательной программы «Вдохновение» под редакцией В.К. Загвоздкина,                            И.Е. Федосовой».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562600" y="905709"/>
            <a:ext cx="29337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«Система работы детского сада по взаимодействию с семьей и социумом в условиях инновационной деятельности ДОО по программе «Вдохновение».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686300" y="3213213"/>
            <a:ext cx="28702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«Организация образовательной среды в группах детского сада с учетом требований образовательной программы «Вдохновение»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7801" y="905709"/>
            <a:ext cx="2898613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СЕМИНАРЫ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7801" y="39518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«Успех каждого ребенка. Вдохновение                             с раннего возраста»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1" descr="small_p25707_n256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3010" y="905709"/>
            <a:ext cx="449590" cy="528351"/>
          </a:xfrm>
          <a:prstGeom prst="rect">
            <a:avLst/>
          </a:prstGeom>
          <a:noFill/>
        </p:spPr>
      </p:pic>
      <p:pic>
        <p:nvPicPr>
          <p:cNvPr id="21" name="Picture 11" descr="small_p25707_n256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06" y="1292660"/>
            <a:ext cx="449590" cy="528351"/>
          </a:xfrm>
          <a:prstGeom prst="rect">
            <a:avLst/>
          </a:prstGeom>
          <a:noFill/>
        </p:spPr>
      </p:pic>
      <p:pic>
        <p:nvPicPr>
          <p:cNvPr id="22" name="Picture 11" descr="small_p25707_n256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6710" y="3423526"/>
            <a:ext cx="449590" cy="528351"/>
          </a:xfrm>
          <a:prstGeom prst="rect">
            <a:avLst/>
          </a:prstGeom>
          <a:noFill/>
        </p:spPr>
      </p:pic>
      <p:pic>
        <p:nvPicPr>
          <p:cNvPr id="23" name="Picture 11" descr="small_p25707_n256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13815"/>
            <a:ext cx="449590" cy="528351"/>
          </a:xfrm>
          <a:prstGeom prst="rect">
            <a:avLst/>
          </a:prstGeom>
          <a:noFill/>
        </p:spPr>
      </p:pic>
      <p:pic>
        <p:nvPicPr>
          <p:cNvPr id="24" name="Picture 11" descr="small_p25707_n256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51877"/>
            <a:ext cx="449590" cy="528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0" y="-3175"/>
          <a:ext cx="9144000" cy="5146675"/>
        </p:xfrm>
        <a:graphic>
          <a:graphicData uri="http://schemas.openxmlformats.org/presentationml/2006/ole">
            <p:oleObj spid="_x0000_s54274" name="Image" r:id="rId3" imgW="9143244" imgH="5144599" progId="">
              <p:embed/>
            </p:oleObj>
          </a:graphicData>
        </a:graphic>
      </p:graphicFrame>
      <p:pic>
        <p:nvPicPr>
          <p:cNvPr id="9" name="Рисунок 8" descr="C:\Users\User\Desktop\20210315_140441.jpg"/>
          <p:cNvPicPr/>
          <p:nvPr/>
        </p:nvPicPr>
        <p:blipFill>
          <a:blip r:embed="rId4"/>
          <a:srcRect l="3586" t="13868" r="5377" b="18398"/>
          <a:stretch>
            <a:fillRect/>
          </a:stretch>
        </p:blipFill>
        <p:spPr bwMode="auto">
          <a:xfrm rot="5782684">
            <a:off x="5128695" y="1658359"/>
            <a:ext cx="2913674" cy="15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Рисунок 11" descr="C:\Users\User\Desktop\20210315_140255.jpg"/>
          <p:cNvPicPr/>
          <p:nvPr/>
        </p:nvPicPr>
        <p:blipFill>
          <a:blip r:embed="rId5"/>
          <a:srcRect l="3396" t="12280" r="6385" b="7551"/>
          <a:stretch>
            <a:fillRect/>
          </a:stretch>
        </p:blipFill>
        <p:spPr bwMode="auto">
          <a:xfrm rot="5081863">
            <a:off x="19417" y="1698240"/>
            <a:ext cx="2968479" cy="205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4036" name="Picture 4" descr="C:\Users\User\Desktop\20210315_140230.jpg"/>
          <p:cNvPicPr>
            <a:picLocks noChangeAspect="1" noChangeArrowheads="1"/>
          </p:cNvPicPr>
          <p:nvPr/>
        </p:nvPicPr>
        <p:blipFill>
          <a:blip r:embed="rId6"/>
          <a:srcRect l="4283" t="10623" r="8310" b="8077"/>
          <a:stretch>
            <a:fillRect/>
          </a:stretch>
        </p:blipFill>
        <p:spPr bwMode="auto">
          <a:xfrm rot="5400000">
            <a:off x="2344484" y="1464510"/>
            <a:ext cx="3695703" cy="25781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2900" y="0"/>
            <a:ext cx="8153400" cy="905709"/>
          </a:xfrm>
          <a:prstGeom prst="rect">
            <a:avLst/>
          </a:prstGeom>
          <a:effec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ru-RU" sz="4000" b="1" dirty="0" smtClean="0"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Учебно-методические пособия</a:t>
            </a:r>
            <a:endParaRPr lang="ru-RU" sz="4000" b="1" dirty="0">
              <a:effectLst>
                <a:reflection blurRad="6350" stA="55000" endA="300" endPos="45500" dir="5400000" sy="-100000" algn="bl" rotWithShape="0"/>
              </a:effectLst>
              <a:latin typeface="Algerian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91</Words>
  <Application>Microsoft Office PowerPoint</Application>
  <PresentationFormat>Экран (16:9)</PresentationFormat>
  <Paragraphs>11</Paragraphs>
  <Slides>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6" baseType="lpstr">
      <vt:lpstr>Тема Office</vt:lpstr>
      <vt:lpstr>Image</vt:lpstr>
      <vt:lpstr>Слайд 1</vt:lpstr>
      <vt:lpstr>Слайд 2</vt:lpstr>
      <vt:lpstr>Слайд 3</vt:lpstr>
      <vt:lpstr>Слайд 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 fgh cfgh</dc:creator>
  <cp:lastModifiedBy>User</cp:lastModifiedBy>
  <cp:revision>110</cp:revision>
  <dcterms:created xsi:type="dcterms:W3CDTF">2021-03-24T08:30:09Z</dcterms:created>
  <dcterms:modified xsi:type="dcterms:W3CDTF">2021-04-04T14:30:12Z</dcterms:modified>
</cp:coreProperties>
</file>