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812" r:id="rId2"/>
  </p:sldMasterIdLst>
  <p:notesMasterIdLst>
    <p:notesMasterId r:id="rId21"/>
  </p:notesMasterIdLst>
  <p:sldIdLst>
    <p:sldId id="662" r:id="rId3"/>
    <p:sldId id="677" r:id="rId4"/>
    <p:sldId id="684" r:id="rId5"/>
    <p:sldId id="669" r:id="rId6"/>
    <p:sldId id="678" r:id="rId7"/>
    <p:sldId id="670" r:id="rId8"/>
    <p:sldId id="679" r:id="rId9"/>
    <p:sldId id="680" r:id="rId10"/>
    <p:sldId id="673" r:id="rId11"/>
    <p:sldId id="681" r:id="rId12"/>
    <p:sldId id="682" r:id="rId13"/>
    <p:sldId id="683" r:id="rId14"/>
    <p:sldId id="685" r:id="rId15"/>
    <p:sldId id="691" r:id="rId16"/>
    <p:sldId id="687" r:id="rId17"/>
    <p:sldId id="688" r:id="rId18"/>
    <p:sldId id="686" r:id="rId19"/>
    <p:sldId id="69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Gotham Pro" panose="02000503040000020004" charset="0"/>
      <p:regular r:id="rId26"/>
      <p:bold r:id="rId27"/>
      <p:italic r:id="rId28"/>
      <p:boldItalic r:id="rId29"/>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F9F9F9"/>
    <a:srgbClr val="F3B73F"/>
    <a:srgbClr val="D93333"/>
    <a:srgbClr val="FFA015"/>
    <a:srgbClr val="F24336"/>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94660" autoAdjust="0"/>
  </p:normalViewPr>
  <p:slideViewPr>
    <p:cSldViewPr snapToGrid="0">
      <p:cViewPr varScale="1">
        <p:scale>
          <a:sx n="115" d="100"/>
          <a:sy n="115" d="100"/>
        </p:scale>
        <p:origin x="558" y="84"/>
      </p:cViewPr>
      <p:guideLst>
        <p:guide orient="horz" pos="2160"/>
        <p:guide pos="3840"/>
      </p:guideLst>
    </p:cSldViewPr>
  </p:slideViewPr>
  <p:outlineViewPr>
    <p:cViewPr>
      <p:scale>
        <a:sx n="33" d="100"/>
        <a:sy n="33" d="100"/>
      </p:scale>
      <p:origin x="0" y="3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C77BC67-5CC0-4825-8087-219931EF98F5}" type="datetimeFigureOut">
              <a:rPr lang="en-US"/>
              <a:pPr>
                <a:defRPr/>
              </a:pPr>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BA796E-7212-49CF-ADEF-A9B0C04EE7A6}" type="slidenum">
              <a:rPr lang="en-US"/>
              <a:pPr>
                <a:defRPr/>
              </a:pPr>
              <a:t>‹#›</a:t>
            </a:fld>
            <a:endParaRPr lang="en-US"/>
          </a:p>
        </p:txBody>
      </p:sp>
    </p:spTree>
    <p:extLst>
      <p:ext uri="{BB962C8B-B14F-4D97-AF65-F5344CB8AC3E}">
        <p14:creationId xmlns:p14="http://schemas.microsoft.com/office/powerpoint/2010/main" val="975310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2</a:t>
            </a:fld>
            <a:endParaRPr lang="en-US" altLang="ru-RU">
              <a:solidFill>
                <a:prstClr val="black"/>
              </a:solidFill>
            </a:endParaRPr>
          </a:p>
        </p:txBody>
      </p:sp>
    </p:spTree>
    <p:extLst>
      <p:ext uri="{BB962C8B-B14F-4D97-AF65-F5344CB8AC3E}">
        <p14:creationId xmlns:p14="http://schemas.microsoft.com/office/powerpoint/2010/main" val="152750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11</a:t>
            </a:fld>
            <a:endParaRPr lang="en-US" altLang="ru-RU">
              <a:solidFill>
                <a:prstClr val="black"/>
              </a:solidFill>
            </a:endParaRPr>
          </a:p>
        </p:txBody>
      </p:sp>
    </p:spTree>
    <p:extLst>
      <p:ext uri="{BB962C8B-B14F-4D97-AF65-F5344CB8AC3E}">
        <p14:creationId xmlns:p14="http://schemas.microsoft.com/office/powerpoint/2010/main" val="208099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12</a:t>
            </a:fld>
            <a:endParaRPr lang="en-US" altLang="ru-RU">
              <a:solidFill>
                <a:prstClr val="black"/>
              </a:solidFill>
            </a:endParaRPr>
          </a:p>
        </p:txBody>
      </p:sp>
    </p:spTree>
    <p:extLst>
      <p:ext uri="{BB962C8B-B14F-4D97-AF65-F5344CB8AC3E}">
        <p14:creationId xmlns:p14="http://schemas.microsoft.com/office/powerpoint/2010/main" val="322125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13</a:t>
            </a:fld>
            <a:endParaRPr lang="en-US" altLang="ru-RU">
              <a:solidFill>
                <a:prstClr val="black"/>
              </a:solidFill>
            </a:endParaRPr>
          </a:p>
        </p:txBody>
      </p:sp>
    </p:spTree>
    <p:extLst>
      <p:ext uri="{BB962C8B-B14F-4D97-AF65-F5344CB8AC3E}">
        <p14:creationId xmlns:p14="http://schemas.microsoft.com/office/powerpoint/2010/main" val="102909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15</a:t>
            </a:fld>
            <a:endParaRPr lang="en-US" altLang="ru-RU">
              <a:solidFill>
                <a:prstClr val="black"/>
              </a:solidFill>
            </a:endParaRPr>
          </a:p>
        </p:txBody>
      </p:sp>
    </p:spTree>
    <p:extLst>
      <p:ext uri="{BB962C8B-B14F-4D97-AF65-F5344CB8AC3E}">
        <p14:creationId xmlns:p14="http://schemas.microsoft.com/office/powerpoint/2010/main" val="302233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16</a:t>
            </a:fld>
            <a:endParaRPr lang="en-US" altLang="ru-RU">
              <a:solidFill>
                <a:prstClr val="black"/>
              </a:solidFill>
            </a:endParaRPr>
          </a:p>
        </p:txBody>
      </p:sp>
    </p:spTree>
    <p:extLst>
      <p:ext uri="{BB962C8B-B14F-4D97-AF65-F5344CB8AC3E}">
        <p14:creationId xmlns:p14="http://schemas.microsoft.com/office/powerpoint/2010/main" val="99923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17</a:t>
            </a:fld>
            <a:endParaRPr lang="en-US" altLang="ru-RU">
              <a:solidFill>
                <a:prstClr val="black"/>
              </a:solidFill>
            </a:endParaRPr>
          </a:p>
        </p:txBody>
      </p:sp>
    </p:spTree>
    <p:extLst>
      <p:ext uri="{BB962C8B-B14F-4D97-AF65-F5344CB8AC3E}">
        <p14:creationId xmlns:p14="http://schemas.microsoft.com/office/powerpoint/2010/main" val="325776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18</a:t>
            </a:fld>
            <a:endParaRPr lang="en-US" altLang="ru-RU">
              <a:solidFill>
                <a:prstClr val="black"/>
              </a:solidFill>
            </a:endParaRPr>
          </a:p>
        </p:txBody>
      </p:sp>
    </p:spTree>
    <p:extLst>
      <p:ext uri="{BB962C8B-B14F-4D97-AF65-F5344CB8AC3E}">
        <p14:creationId xmlns:p14="http://schemas.microsoft.com/office/powerpoint/2010/main" val="111629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3</a:t>
            </a:fld>
            <a:endParaRPr lang="en-US" altLang="ru-RU">
              <a:solidFill>
                <a:prstClr val="black"/>
              </a:solidFill>
            </a:endParaRPr>
          </a:p>
        </p:txBody>
      </p:sp>
    </p:spTree>
    <p:extLst>
      <p:ext uri="{BB962C8B-B14F-4D97-AF65-F5344CB8AC3E}">
        <p14:creationId xmlns:p14="http://schemas.microsoft.com/office/powerpoint/2010/main" val="25705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4</a:t>
            </a:fld>
            <a:endParaRPr lang="en-US" alt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6263FF5-FDD3-4A28-8115-4199DFFBD485}" type="slidenum">
              <a:rPr kumimoji="0" lang="en-US" altLang="ru-RU"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ru-RU"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8575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6</a:t>
            </a:fld>
            <a:endParaRPr lang="en-US" alt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7</a:t>
            </a:fld>
            <a:endParaRPr lang="en-US" altLang="ru-RU">
              <a:solidFill>
                <a:prstClr val="black"/>
              </a:solidFill>
            </a:endParaRPr>
          </a:p>
        </p:txBody>
      </p:sp>
    </p:spTree>
    <p:extLst>
      <p:ext uri="{BB962C8B-B14F-4D97-AF65-F5344CB8AC3E}">
        <p14:creationId xmlns:p14="http://schemas.microsoft.com/office/powerpoint/2010/main" val="343890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8</a:t>
            </a:fld>
            <a:endParaRPr lang="en-US" altLang="ru-RU">
              <a:solidFill>
                <a:prstClr val="black"/>
              </a:solidFill>
            </a:endParaRPr>
          </a:p>
        </p:txBody>
      </p:sp>
    </p:spTree>
    <p:extLst>
      <p:ext uri="{BB962C8B-B14F-4D97-AF65-F5344CB8AC3E}">
        <p14:creationId xmlns:p14="http://schemas.microsoft.com/office/powerpoint/2010/main" val="377743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9</a:t>
            </a:fld>
            <a:endParaRPr lang="en-US" altLang="ru-R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6263FF5-FDD3-4A28-8115-4199DFFBD485}" type="slidenum">
              <a:rPr lang="en-US" altLang="ru-RU">
                <a:solidFill>
                  <a:prstClr val="black"/>
                </a:solidFill>
              </a:rPr>
              <a:pPr/>
              <a:t>10</a:t>
            </a:fld>
            <a:endParaRPr lang="en-US" altLang="ru-RU">
              <a:solidFill>
                <a:prstClr val="black"/>
              </a:solidFill>
            </a:endParaRPr>
          </a:p>
        </p:txBody>
      </p:sp>
    </p:spTree>
    <p:extLst>
      <p:ext uri="{BB962C8B-B14F-4D97-AF65-F5344CB8AC3E}">
        <p14:creationId xmlns:p14="http://schemas.microsoft.com/office/powerpoint/2010/main" val="221977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hasCustomPrompt="1"/>
          </p:nvPr>
        </p:nvSpPr>
        <p:spPr>
          <a:xfrm>
            <a:off x="0" y="0"/>
            <a:ext cx="12192000" cy="6858000"/>
          </a:xfrm>
        </p:spPr>
        <p:txBody>
          <a:bodyPr rtlCol="0">
            <a:normAutofit/>
          </a:bodyPr>
          <a:lstStyle>
            <a:lvl1pPr>
              <a:defRPr/>
            </a:lvl1pPr>
          </a:lstStyle>
          <a:p>
            <a:pPr lvl="0"/>
            <a:r>
              <a:rPr lang="ru-RU" noProof="0" dirty="0" smtClean="0"/>
              <a:t>Рис.</a:t>
            </a:r>
            <a:endParaRPr lang="en-US" noProof="0" dirty="0"/>
          </a:p>
        </p:txBody>
      </p:sp>
    </p:spTree>
    <p:extLst>
      <p:ext uri="{BB962C8B-B14F-4D97-AF65-F5344CB8AC3E}">
        <p14:creationId xmlns:p14="http://schemas.microsoft.com/office/powerpoint/2010/main" val="177447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02_Cover">
    <p:spTree>
      <p:nvGrpSpPr>
        <p:cNvPr id="1" name=""/>
        <p:cNvGrpSpPr/>
        <p:nvPr/>
      </p:nvGrpSpPr>
      <p:grpSpPr>
        <a:xfrm>
          <a:off x="0" y="0"/>
          <a:ext cx="0" cy="0"/>
          <a:chOff x="0" y="0"/>
          <a:chExt cx="0" cy="0"/>
        </a:xfrm>
      </p:grpSpPr>
      <p:sp>
        <p:nvSpPr>
          <p:cNvPr id="4" name="Picture Placeholder 9"/>
          <p:cNvSpPr>
            <a:spLocks noGrp="1"/>
          </p:cNvSpPr>
          <p:nvPr>
            <p:ph type="pic" sz="quarter" idx="10"/>
          </p:nvPr>
        </p:nvSpPr>
        <p:spPr>
          <a:xfrm>
            <a:off x="0" y="2"/>
            <a:ext cx="12192000" cy="6857999"/>
          </a:xfrm>
          <a:custGeom>
            <a:avLst/>
            <a:gdLst>
              <a:gd name="connsiteX0" fmla="*/ 2674620 w 12192000"/>
              <a:gd name="connsiteY0" fmla="*/ 0 h 6857999"/>
              <a:gd name="connsiteX1" fmla="*/ 12192000 w 12192000"/>
              <a:gd name="connsiteY1" fmla="*/ 0 h 6857999"/>
              <a:gd name="connsiteX2" fmla="*/ 12192000 w 12192000"/>
              <a:gd name="connsiteY2" fmla="*/ 4183383 h 6857999"/>
              <a:gd name="connsiteX3" fmla="*/ 9517384 w 12192000"/>
              <a:gd name="connsiteY3" fmla="*/ 6857999 h 6857999"/>
              <a:gd name="connsiteX4" fmla="*/ 0 w 12192000"/>
              <a:gd name="connsiteY4" fmla="*/ 6857999 h 6857999"/>
              <a:gd name="connsiteX5" fmla="*/ 0 w 12192000"/>
              <a:gd name="connsiteY5" fmla="*/ 26746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7999">
                <a:moveTo>
                  <a:pt x="2674620" y="0"/>
                </a:moveTo>
                <a:lnTo>
                  <a:pt x="12192000" y="0"/>
                </a:lnTo>
                <a:lnTo>
                  <a:pt x="12192000" y="4183383"/>
                </a:lnTo>
                <a:lnTo>
                  <a:pt x="9517384" y="6857999"/>
                </a:lnTo>
                <a:lnTo>
                  <a:pt x="0" y="6857999"/>
                </a:lnTo>
                <a:lnTo>
                  <a:pt x="0" y="2674620"/>
                </a:lnTo>
                <a:close/>
              </a:path>
            </a:pathLst>
          </a:custGeo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282660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50478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04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p:cNvPr>
          <p:cNvSpPr>
            <a:spLocks noGrp="1"/>
          </p:cNvSpPr>
          <p:nvPr>
            <p:ph type="pic" sz="quarter" idx="10" hasCustomPrompt="1"/>
          </p:nvPr>
        </p:nvSpPr>
        <p:spPr>
          <a:xfrm>
            <a:off x="0" y="0"/>
            <a:ext cx="12192000" cy="6858000"/>
          </a:xfrm>
        </p:spPr>
        <p:txBody>
          <a:bodyPr rtlCol="0">
            <a:normAutofit/>
          </a:bodyPr>
          <a:lstStyle>
            <a:lvl1pPr>
              <a:defRPr/>
            </a:lvl1pPr>
          </a:lstStyle>
          <a:p>
            <a:pPr lvl="0"/>
            <a:r>
              <a:rPr lang="ru-RU" noProof="0" dirty="0" smtClean="0"/>
              <a:t>Рис.</a:t>
            </a:r>
            <a:endParaRPr lang="en-US" noProof="0" dirty="0"/>
          </a:p>
        </p:txBody>
      </p:sp>
    </p:spTree>
    <p:extLst>
      <p:ext uri="{BB962C8B-B14F-4D97-AF65-F5344CB8AC3E}">
        <p14:creationId xmlns:p14="http://schemas.microsoft.com/office/powerpoint/2010/main" val="177894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F06A5B6B-15C3-48F0-B18F-80911D395626}" type="datetimeFigureOut">
              <a:rPr lang="en-US">
                <a:solidFill>
                  <a:prstClr val="black">
                    <a:tint val="75000"/>
                  </a:prstClr>
                </a:solidFill>
              </a:rPr>
              <a:pPr>
                <a:defRPr/>
              </a:pPr>
              <a:t>4/5/2022</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308E3FDF-0CD2-4177-9DE7-78382F4DDF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619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235765" y="1837360"/>
            <a:ext cx="6882539" cy="2323974"/>
          </a:xfrm>
          <a:custGeom>
            <a:avLst/>
            <a:gdLst>
              <a:gd name="connsiteX0" fmla="*/ 0 w 6882539"/>
              <a:gd name="connsiteY0" fmla="*/ 0 h 2323974"/>
              <a:gd name="connsiteX1" fmla="*/ 6882539 w 6882539"/>
              <a:gd name="connsiteY1" fmla="*/ 0 h 2323974"/>
              <a:gd name="connsiteX2" fmla="*/ 6882539 w 6882539"/>
              <a:gd name="connsiteY2" fmla="*/ 2323974 h 2323974"/>
              <a:gd name="connsiteX3" fmla="*/ 0 w 6882539"/>
              <a:gd name="connsiteY3" fmla="*/ 2323974 h 2323974"/>
            </a:gdLst>
            <a:ahLst/>
            <a:cxnLst>
              <a:cxn ang="0">
                <a:pos x="connsiteX0" y="connsiteY0"/>
              </a:cxn>
              <a:cxn ang="0">
                <a:pos x="connsiteX1" y="connsiteY1"/>
              </a:cxn>
              <a:cxn ang="0">
                <a:pos x="connsiteX2" y="connsiteY2"/>
              </a:cxn>
              <a:cxn ang="0">
                <a:pos x="connsiteX3" y="connsiteY3"/>
              </a:cxn>
            </a:cxnLst>
            <a:rect l="l" t="t" r="r" b="b"/>
            <a:pathLst>
              <a:path w="6882539" h="2323974">
                <a:moveTo>
                  <a:pt x="0" y="0"/>
                </a:moveTo>
                <a:lnTo>
                  <a:pt x="6882539" y="0"/>
                </a:lnTo>
                <a:lnTo>
                  <a:pt x="6882539" y="2323974"/>
                </a:lnTo>
                <a:lnTo>
                  <a:pt x="0" y="23239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45124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8795" y="-4973"/>
            <a:ext cx="12200794" cy="4861390"/>
          </a:xfrm>
          <a:custGeom>
            <a:avLst/>
            <a:gdLst>
              <a:gd name="connsiteX0" fmla="*/ 0 w 12200794"/>
              <a:gd name="connsiteY0" fmla="*/ 0 h 4861390"/>
              <a:gd name="connsiteX1" fmla="*/ 12200794 w 12200794"/>
              <a:gd name="connsiteY1" fmla="*/ 0 h 4861390"/>
              <a:gd name="connsiteX2" fmla="*/ 12200794 w 12200794"/>
              <a:gd name="connsiteY2" fmla="*/ 3450615 h 4861390"/>
              <a:gd name="connsiteX3" fmla="*/ 6100397 w 12200794"/>
              <a:gd name="connsiteY3" fmla="*/ 4861390 h 4861390"/>
              <a:gd name="connsiteX4" fmla="*/ 0 w 12200794"/>
              <a:gd name="connsiteY4" fmla="*/ 3450615 h 486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794" h="4861390">
                <a:moveTo>
                  <a:pt x="0" y="0"/>
                </a:moveTo>
                <a:lnTo>
                  <a:pt x="12200794" y="0"/>
                </a:lnTo>
                <a:lnTo>
                  <a:pt x="12200794" y="3450615"/>
                </a:lnTo>
                <a:lnTo>
                  <a:pt x="6100397" y="4861390"/>
                </a:lnTo>
                <a:lnTo>
                  <a:pt x="0" y="345061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095359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3004096" y="3548269"/>
            <a:ext cx="7231951" cy="2521226"/>
          </a:xfrm>
          <a:custGeom>
            <a:avLst/>
            <a:gdLst>
              <a:gd name="connsiteX0" fmla="*/ 0 w 7231951"/>
              <a:gd name="connsiteY0" fmla="*/ 0 h 2521226"/>
              <a:gd name="connsiteX1" fmla="*/ 7231951 w 7231951"/>
              <a:gd name="connsiteY1" fmla="*/ 0 h 2521226"/>
              <a:gd name="connsiteX2" fmla="*/ 7231951 w 7231951"/>
              <a:gd name="connsiteY2" fmla="*/ 2521226 h 2521226"/>
              <a:gd name="connsiteX3" fmla="*/ 0 w 7231951"/>
              <a:gd name="connsiteY3" fmla="*/ 2521226 h 2521226"/>
            </a:gdLst>
            <a:ahLst/>
            <a:cxnLst>
              <a:cxn ang="0">
                <a:pos x="connsiteX0" y="connsiteY0"/>
              </a:cxn>
              <a:cxn ang="0">
                <a:pos x="connsiteX1" y="connsiteY1"/>
              </a:cxn>
              <a:cxn ang="0">
                <a:pos x="connsiteX2" y="connsiteY2"/>
              </a:cxn>
              <a:cxn ang="0">
                <a:pos x="connsiteX3" y="connsiteY3"/>
              </a:cxn>
            </a:cxnLst>
            <a:rect l="l" t="t" r="r" b="b"/>
            <a:pathLst>
              <a:path w="7231951" h="2521226">
                <a:moveTo>
                  <a:pt x="0" y="0"/>
                </a:moveTo>
                <a:lnTo>
                  <a:pt x="7231951" y="0"/>
                </a:lnTo>
                <a:lnTo>
                  <a:pt x="7231951" y="2521226"/>
                </a:lnTo>
                <a:lnTo>
                  <a:pt x="0" y="2521226"/>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3833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6091605" y="-741419"/>
            <a:ext cx="7161847" cy="7370830"/>
          </a:xfrm>
          <a:custGeom>
            <a:avLst/>
            <a:gdLst>
              <a:gd name="connsiteX0" fmla="*/ 2787816 w 7161847"/>
              <a:gd name="connsiteY0" fmla="*/ 7152549 h 7370830"/>
              <a:gd name="connsiteX1" fmla="*/ 2787817 w 7161847"/>
              <a:gd name="connsiteY1" fmla="*/ 7152549 h 7370830"/>
              <a:gd name="connsiteX2" fmla="*/ 2787816 w 7161847"/>
              <a:gd name="connsiteY2" fmla="*/ 7152550 h 7370830"/>
              <a:gd name="connsiteX3" fmla="*/ 1391706 w 7161847"/>
              <a:gd name="connsiteY3" fmla="*/ 6138863 h 7370830"/>
              <a:gd name="connsiteX4" fmla="*/ 1391707 w 7161847"/>
              <a:gd name="connsiteY4" fmla="*/ 6138863 h 7370830"/>
              <a:gd name="connsiteX5" fmla="*/ 1391707 w 7161847"/>
              <a:gd name="connsiteY5" fmla="*/ 6138864 h 7370830"/>
              <a:gd name="connsiteX6" fmla="*/ 6563752 w 7161847"/>
              <a:gd name="connsiteY6" fmla="*/ 5372121 h 7370830"/>
              <a:gd name="connsiteX7" fmla="*/ 6835791 w 7161847"/>
              <a:gd name="connsiteY7" fmla="*/ 5484803 h 7370830"/>
              <a:gd name="connsiteX8" fmla="*/ 6835790 w 7161847"/>
              <a:gd name="connsiteY8" fmla="*/ 5484804 h 7370830"/>
              <a:gd name="connsiteX9" fmla="*/ 6835790 w 7161847"/>
              <a:gd name="connsiteY9" fmla="*/ 6028882 h 7370830"/>
              <a:gd name="connsiteX10" fmla="*/ 6013108 w 7161847"/>
              <a:gd name="connsiteY10" fmla="*/ 6851562 h 7370830"/>
              <a:gd name="connsiteX11" fmla="*/ 5469030 w 7161847"/>
              <a:gd name="connsiteY11" fmla="*/ 6851562 h 7370830"/>
              <a:gd name="connsiteX12" fmla="*/ 5469030 w 7161847"/>
              <a:gd name="connsiteY12" fmla="*/ 6851564 h 7370830"/>
              <a:gd name="connsiteX13" fmla="*/ 5469031 w 7161847"/>
              <a:gd name="connsiteY13" fmla="*/ 6307485 h 7370830"/>
              <a:gd name="connsiteX14" fmla="*/ 6291713 w 7161847"/>
              <a:gd name="connsiteY14" fmla="*/ 5484803 h 7370830"/>
              <a:gd name="connsiteX15" fmla="*/ 6563752 w 7161847"/>
              <a:gd name="connsiteY15" fmla="*/ 5372121 h 7370830"/>
              <a:gd name="connsiteX16" fmla="*/ 6620795 w 7161847"/>
              <a:gd name="connsiteY16" fmla="*/ 4143997 h 7370830"/>
              <a:gd name="connsiteX17" fmla="*/ 6892834 w 7161847"/>
              <a:gd name="connsiteY17" fmla="*/ 4256679 h 7370830"/>
              <a:gd name="connsiteX18" fmla="*/ 6892832 w 7161847"/>
              <a:gd name="connsiteY18" fmla="*/ 4256681 h 7370830"/>
              <a:gd name="connsiteX19" fmla="*/ 6892832 w 7161847"/>
              <a:gd name="connsiteY19" fmla="*/ 4800759 h 7370830"/>
              <a:gd name="connsiteX20" fmla="*/ 4814590 w 7161847"/>
              <a:gd name="connsiteY20" fmla="*/ 6879000 h 7370830"/>
              <a:gd name="connsiteX21" fmla="*/ 4270513 w 7161847"/>
              <a:gd name="connsiteY21" fmla="*/ 6879000 h 7370830"/>
              <a:gd name="connsiteX22" fmla="*/ 4270514 w 7161847"/>
              <a:gd name="connsiteY22" fmla="*/ 6879001 h 7370830"/>
              <a:gd name="connsiteX23" fmla="*/ 4270514 w 7161847"/>
              <a:gd name="connsiteY23" fmla="*/ 6334923 h 7370830"/>
              <a:gd name="connsiteX24" fmla="*/ 6348755 w 7161847"/>
              <a:gd name="connsiteY24" fmla="*/ 4256680 h 7370830"/>
              <a:gd name="connsiteX25" fmla="*/ 6620795 w 7161847"/>
              <a:gd name="connsiteY25" fmla="*/ 4143997 h 7370830"/>
              <a:gd name="connsiteX26" fmla="*/ 2866468 w 7161847"/>
              <a:gd name="connsiteY26" fmla="*/ 3040604 h 7370830"/>
              <a:gd name="connsiteX27" fmla="*/ 3138506 w 7161847"/>
              <a:gd name="connsiteY27" fmla="*/ 3153287 h 7370830"/>
              <a:gd name="connsiteX28" fmla="*/ 3138505 w 7161847"/>
              <a:gd name="connsiteY28" fmla="*/ 3153287 h 7370830"/>
              <a:gd name="connsiteX29" fmla="*/ 3138506 w 7161847"/>
              <a:gd name="connsiteY29" fmla="*/ 3697364 h 7370830"/>
              <a:gd name="connsiteX30" fmla="*/ 656759 w 7161847"/>
              <a:gd name="connsiteY30" fmla="*/ 6179110 h 7370830"/>
              <a:gd name="connsiteX31" fmla="*/ 173034 w 7161847"/>
              <a:gd name="connsiteY31" fmla="*/ 6228409 h 7370830"/>
              <a:gd name="connsiteX32" fmla="*/ 112681 w 7161847"/>
              <a:gd name="connsiteY32" fmla="*/ 6179110 h 7370830"/>
              <a:gd name="connsiteX33" fmla="*/ 63383 w 7161847"/>
              <a:gd name="connsiteY33" fmla="*/ 6118759 h 7370830"/>
              <a:gd name="connsiteX34" fmla="*/ 112682 w 7161847"/>
              <a:gd name="connsiteY34" fmla="*/ 5635033 h 7370830"/>
              <a:gd name="connsiteX35" fmla="*/ 2594428 w 7161847"/>
              <a:gd name="connsiteY35" fmla="*/ 3153287 h 7370830"/>
              <a:gd name="connsiteX36" fmla="*/ 2866468 w 7161847"/>
              <a:gd name="connsiteY36" fmla="*/ 3040604 h 7370830"/>
              <a:gd name="connsiteX37" fmla="*/ 5359755 w 7161847"/>
              <a:gd name="connsiteY37" fmla="*/ 2993060 h 7370830"/>
              <a:gd name="connsiteX38" fmla="*/ 5631795 w 7161847"/>
              <a:gd name="connsiteY38" fmla="*/ 3105742 h 7370830"/>
              <a:gd name="connsiteX39" fmla="*/ 5631794 w 7161847"/>
              <a:gd name="connsiteY39" fmla="*/ 3105743 h 7370830"/>
              <a:gd name="connsiteX40" fmla="*/ 5631794 w 7161847"/>
              <a:gd name="connsiteY40" fmla="*/ 3649821 h 7370830"/>
              <a:gd name="connsiteX41" fmla="*/ 2023465 w 7161847"/>
              <a:gd name="connsiteY41" fmla="*/ 7258148 h 7370830"/>
              <a:gd name="connsiteX42" fmla="*/ 1539739 w 7161847"/>
              <a:gd name="connsiteY42" fmla="*/ 7307446 h 7370830"/>
              <a:gd name="connsiteX43" fmla="*/ 1479387 w 7161847"/>
              <a:gd name="connsiteY43" fmla="*/ 7258149 h 7370830"/>
              <a:gd name="connsiteX44" fmla="*/ 1479387 w 7161847"/>
              <a:gd name="connsiteY44" fmla="*/ 7258149 h 7370830"/>
              <a:gd name="connsiteX45" fmla="*/ 1430089 w 7161847"/>
              <a:gd name="connsiteY45" fmla="*/ 7197796 h 7370830"/>
              <a:gd name="connsiteX46" fmla="*/ 1479388 w 7161847"/>
              <a:gd name="connsiteY46" fmla="*/ 6714071 h 7370830"/>
              <a:gd name="connsiteX47" fmla="*/ 5087717 w 7161847"/>
              <a:gd name="connsiteY47" fmla="*/ 3105742 h 7370830"/>
              <a:gd name="connsiteX48" fmla="*/ 5359755 w 7161847"/>
              <a:gd name="connsiteY48" fmla="*/ 2993060 h 7370830"/>
              <a:gd name="connsiteX49" fmla="*/ 6668184 w 7161847"/>
              <a:gd name="connsiteY49" fmla="*/ 2887461 h 7370830"/>
              <a:gd name="connsiteX50" fmla="*/ 6940223 w 7161847"/>
              <a:gd name="connsiteY50" fmla="*/ 3000143 h 7370830"/>
              <a:gd name="connsiteX51" fmla="*/ 6940223 w 7161847"/>
              <a:gd name="connsiteY51" fmla="*/ 3000144 h 7370830"/>
              <a:gd name="connsiteX52" fmla="*/ 6940223 w 7161847"/>
              <a:gd name="connsiteY52" fmla="*/ 3544221 h 7370830"/>
              <a:gd name="connsiteX53" fmla="*/ 3331893 w 7161847"/>
              <a:gd name="connsiteY53" fmla="*/ 7152549 h 7370830"/>
              <a:gd name="connsiteX54" fmla="*/ 2848167 w 7161847"/>
              <a:gd name="connsiteY54" fmla="*/ 7201847 h 7370830"/>
              <a:gd name="connsiteX55" fmla="*/ 2787817 w 7161847"/>
              <a:gd name="connsiteY55" fmla="*/ 7152549 h 7370830"/>
              <a:gd name="connsiteX56" fmla="*/ 2738519 w 7161847"/>
              <a:gd name="connsiteY56" fmla="*/ 7092198 h 7370830"/>
              <a:gd name="connsiteX57" fmla="*/ 2787816 w 7161847"/>
              <a:gd name="connsiteY57" fmla="*/ 6608472 h 7370830"/>
              <a:gd name="connsiteX58" fmla="*/ 6396146 w 7161847"/>
              <a:gd name="connsiteY58" fmla="*/ 3000143 h 7370830"/>
              <a:gd name="connsiteX59" fmla="*/ 6668184 w 7161847"/>
              <a:gd name="connsiteY59" fmla="*/ 2887461 h 7370830"/>
              <a:gd name="connsiteX60" fmla="*/ 5272076 w 7161847"/>
              <a:gd name="connsiteY60" fmla="*/ 1873775 h 7370830"/>
              <a:gd name="connsiteX61" fmla="*/ 5544115 w 7161847"/>
              <a:gd name="connsiteY61" fmla="*/ 1986458 h 7370830"/>
              <a:gd name="connsiteX62" fmla="*/ 5544114 w 7161847"/>
              <a:gd name="connsiteY62" fmla="*/ 1986458 h 7370830"/>
              <a:gd name="connsiteX63" fmla="*/ 5544114 w 7161847"/>
              <a:gd name="connsiteY63" fmla="*/ 2530536 h 7370830"/>
              <a:gd name="connsiteX64" fmla="*/ 1935786 w 7161847"/>
              <a:gd name="connsiteY64" fmla="*/ 6138863 h 7370830"/>
              <a:gd name="connsiteX65" fmla="*/ 1452059 w 7161847"/>
              <a:gd name="connsiteY65" fmla="*/ 6188161 h 7370830"/>
              <a:gd name="connsiteX66" fmla="*/ 1391707 w 7161847"/>
              <a:gd name="connsiteY66" fmla="*/ 6138863 h 7370830"/>
              <a:gd name="connsiteX67" fmla="*/ 1342409 w 7161847"/>
              <a:gd name="connsiteY67" fmla="*/ 6078511 h 7370830"/>
              <a:gd name="connsiteX68" fmla="*/ 1391708 w 7161847"/>
              <a:gd name="connsiteY68" fmla="*/ 5594786 h 7370830"/>
              <a:gd name="connsiteX69" fmla="*/ 5000037 w 7161847"/>
              <a:gd name="connsiteY69" fmla="*/ 1986457 h 7370830"/>
              <a:gd name="connsiteX70" fmla="*/ 5272076 w 7161847"/>
              <a:gd name="connsiteY70" fmla="*/ 1873775 h 7370830"/>
              <a:gd name="connsiteX71" fmla="*/ 6777126 w 7161847"/>
              <a:gd name="connsiteY71" fmla="*/ 1542420 h 7370830"/>
              <a:gd name="connsiteX72" fmla="*/ 7049166 w 7161847"/>
              <a:gd name="connsiteY72" fmla="*/ 1655103 h 7370830"/>
              <a:gd name="connsiteX73" fmla="*/ 7049164 w 7161847"/>
              <a:gd name="connsiteY73" fmla="*/ 1655103 h 7370830"/>
              <a:gd name="connsiteX74" fmla="*/ 7049164 w 7161847"/>
              <a:gd name="connsiteY74" fmla="*/ 2199181 h 7370830"/>
              <a:gd name="connsiteX75" fmla="*/ 6226482 w 7161847"/>
              <a:gd name="connsiteY75" fmla="*/ 3021861 h 7370830"/>
              <a:gd name="connsiteX76" fmla="*/ 5682406 w 7161847"/>
              <a:gd name="connsiteY76" fmla="*/ 3021861 h 7370830"/>
              <a:gd name="connsiteX77" fmla="*/ 5682405 w 7161847"/>
              <a:gd name="connsiteY77" fmla="*/ 3021862 h 7370830"/>
              <a:gd name="connsiteX78" fmla="*/ 5682405 w 7161847"/>
              <a:gd name="connsiteY78" fmla="*/ 2477784 h 7370830"/>
              <a:gd name="connsiteX79" fmla="*/ 6505087 w 7161847"/>
              <a:gd name="connsiteY79" fmla="*/ 1655102 h 7370830"/>
              <a:gd name="connsiteX80" fmla="*/ 6777126 w 7161847"/>
              <a:gd name="connsiteY80" fmla="*/ 1542420 h 7370830"/>
              <a:gd name="connsiteX81" fmla="*/ 6635544 w 7161847"/>
              <a:gd name="connsiteY81" fmla="*/ 453955 h 7370830"/>
              <a:gd name="connsiteX82" fmla="*/ 6907582 w 7161847"/>
              <a:gd name="connsiteY82" fmla="*/ 566637 h 7370830"/>
              <a:gd name="connsiteX83" fmla="*/ 6907582 w 7161847"/>
              <a:gd name="connsiteY83" fmla="*/ 566638 h 7370830"/>
              <a:gd name="connsiteX84" fmla="*/ 6907582 w 7161847"/>
              <a:gd name="connsiteY84" fmla="*/ 1110716 h 7370830"/>
              <a:gd name="connsiteX85" fmla="*/ 6084900 w 7161847"/>
              <a:gd name="connsiteY85" fmla="*/ 1933396 h 7370830"/>
              <a:gd name="connsiteX86" fmla="*/ 5540823 w 7161847"/>
              <a:gd name="connsiteY86" fmla="*/ 1933395 h 7370830"/>
              <a:gd name="connsiteX87" fmla="*/ 5540823 w 7161847"/>
              <a:gd name="connsiteY87" fmla="*/ 1933397 h 7370830"/>
              <a:gd name="connsiteX88" fmla="*/ 5540823 w 7161847"/>
              <a:gd name="connsiteY88" fmla="*/ 1389319 h 7370830"/>
              <a:gd name="connsiteX89" fmla="*/ 6363505 w 7161847"/>
              <a:gd name="connsiteY89" fmla="*/ 566637 h 7370830"/>
              <a:gd name="connsiteX90" fmla="*/ 6635544 w 7161847"/>
              <a:gd name="connsiteY90" fmla="*/ 453955 h 7370830"/>
              <a:gd name="connsiteX91" fmla="*/ 4320554 w 7161847"/>
              <a:gd name="connsiteY91" fmla="*/ 370272 h 7370830"/>
              <a:gd name="connsiteX92" fmla="*/ 4592593 w 7161847"/>
              <a:gd name="connsiteY92" fmla="*/ 482954 h 7370830"/>
              <a:gd name="connsiteX93" fmla="*/ 4592592 w 7161847"/>
              <a:gd name="connsiteY93" fmla="*/ 482955 h 7370830"/>
              <a:gd name="connsiteX94" fmla="*/ 4592592 w 7161847"/>
              <a:gd name="connsiteY94" fmla="*/ 1027032 h 7370830"/>
              <a:gd name="connsiteX95" fmla="*/ 984263 w 7161847"/>
              <a:gd name="connsiteY95" fmla="*/ 4635359 h 7370830"/>
              <a:gd name="connsiteX96" fmla="*/ 440184 w 7161847"/>
              <a:gd name="connsiteY96" fmla="*/ 4635359 h 7370830"/>
              <a:gd name="connsiteX97" fmla="*/ 440186 w 7161847"/>
              <a:gd name="connsiteY97" fmla="*/ 4635359 h 7370830"/>
              <a:gd name="connsiteX98" fmla="*/ 440186 w 7161847"/>
              <a:gd name="connsiteY98" fmla="*/ 4091282 h 7370830"/>
              <a:gd name="connsiteX99" fmla="*/ 4048515 w 7161847"/>
              <a:gd name="connsiteY99" fmla="*/ 482954 h 7370830"/>
              <a:gd name="connsiteX100" fmla="*/ 4320554 w 7161847"/>
              <a:gd name="connsiteY100" fmla="*/ 370272 h 7370830"/>
              <a:gd name="connsiteX101" fmla="*/ 5907766 w 7161847"/>
              <a:gd name="connsiteY101" fmla="*/ 0 h 7370830"/>
              <a:gd name="connsiteX102" fmla="*/ 6179803 w 7161847"/>
              <a:gd name="connsiteY102" fmla="*/ 112683 h 7370830"/>
              <a:gd name="connsiteX103" fmla="*/ 6179804 w 7161847"/>
              <a:gd name="connsiteY103" fmla="*/ 112683 h 7370830"/>
              <a:gd name="connsiteX104" fmla="*/ 6179804 w 7161847"/>
              <a:gd name="connsiteY104" fmla="*/ 656761 h 7370830"/>
              <a:gd name="connsiteX105" fmla="*/ 3698057 w 7161847"/>
              <a:gd name="connsiteY105" fmla="*/ 3138507 h 7370830"/>
              <a:gd name="connsiteX106" fmla="*/ 3153979 w 7161847"/>
              <a:gd name="connsiteY106" fmla="*/ 3138507 h 7370830"/>
              <a:gd name="connsiteX107" fmla="*/ 3153980 w 7161847"/>
              <a:gd name="connsiteY107" fmla="*/ 3138507 h 7370830"/>
              <a:gd name="connsiteX108" fmla="*/ 3153980 w 7161847"/>
              <a:gd name="connsiteY108" fmla="*/ 2594430 h 7370830"/>
              <a:gd name="connsiteX109" fmla="*/ 5635727 w 7161847"/>
              <a:gd name="connsiteY109" fmla="*/ 112683 h 7370830"/>
              <a:gd name="connsiteX110" fmla="*/ 5907766 w 7161847"/>
              <a:gd name="connsiteY110" fmla="*/ 0 h 737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161847" h="7370830">
                <a:moveTo>
                  <a:pt x="2787816" y="7152549"/>
                </a:moveTo>
                <a:lnTo>
                  <a:pt x="2787817" y="7152549"/>
                </a:lnTo>
                <a:lnTo>
                  <a:pt x="2787816" y="7152550"/>
                </a:lnTo>
                <a:close/>
                <a:moveTo>
                  <a:pt x="1391706" y="6138863"/>
                </a:moveTo>
                <a:lnTo>
                  <a:pt x="1391707" y="6138863"/>
                </a:lnTo>
                <a:lnTo>
                  <a:pt x="1391707" y="6138864"/>
                </a:lnTo>
                <a:close/>
                <a:moveTo>
                  <a:pt x="6563752" y="5372121"/>
                </a:moveTo>
                <a:cubicBezTo>
                  <a:pt x="6662211" y="5372121"/>
                  <a:pt x="6760669" y="5409682"/>
                  <a:pt x="6835791" y="5484803"/>
                </a:cubicBezTo>
                <a:lnTo>
                  <a:pt x="6835790" y="5484804"/>
                </a:lnTo>
                <a:cubicBezTo>
                  <a:pt x="6986034" y="5635048"/>
                  <a:pt x="6986034" y="5878639"/>
                  <a:pt x="6835790" y="6028882"/>
                </a:cubicBezTo>
                <a:lnTo>
                  <a:pt x="6013108" y="6851562"/>
                </a:lnTo>
                <a:cubicBezTo>
                  <a:pt x="5862865" y="7001806"/>
                  <a:pt x="5619274" y="7001806"/>
                  <a:pt x="5469030" y="6851562"/>
                </a:cubicBezTo>
                <a:lnTo>
                  <a:pt x="5469030" y="6851564"/>
                </a:lnTo>
                <a:cubicBezTo>
                  <a:pt x="5318788" y="6701320"/>
                  <a:pt x="5318788" y="6457729"/>
                  <a:pt x="5469031" y="6307485"/>
                </a:cubicBezTo>
                <a:lnTo>
                  <a:pt x="6291713" y="5484803"/>
                </a:lnTo>
                <a:cubicBezTo>
                  <a:pt x="6366835" y="5409682"/>
                  <a:pt x="6465294" y="5372121"/>
                  <a:pt x="6563752" y="5372121"/>
                </a:cubicBezTo>
                <a:close/>
                <a:moveTo>
                  <a:pt x="6620795" y="4143997"/>
                </a:moveTo>
                <a:cubicBezTo>
                  <a:pt x="6719254" y="4143997"/>
                  <a:pt x="6817711" y="4181559"/>
                  <a:pt x="6892834" y="4256679"/>
                </a:cubicBezTo>
                <a:lnTo>
                  <a:pt x="6892832" y="4256681"/>
                </a:lnTo>
                <a:cubicBezTo>
                  <a:pt x="7043075" y="4406924"/>
                  <a:pt x="7043075" y="4650516"/>
                  <a:pt x="6892832" y="4800759"/>
                </a:cubicBezTo>
                <a:lnTo>
                  <a:pt x="4814590" y="6879000"/>
                </a:lnTo>
                <a:cubicBezTo>
                  <a:pt x="4664347" y="7029243"/>
                  <a:pt x="4420756" y="7029243"/>
                  <a:pt x="4270513" y="6879000"/>
                </a:cubicBezTo>
                <a:lnTo>
                  <a:pt x="4270514" y="6879001"/>
                </a:lnTo>
                <a:cubicBezTo>
                  <a:pt x="4120269" y="6728758"/>
                  <a:pt x="4120270" y="6485166"/>
                  <a:pt x="4270514" y="6334923"/>
                </a:cubicBezTo>
                <a:lnTo>
                  <a:pt x="6348755" y="4256680"/>
                </a:lnTo>
                <a:cubicBezTo>
                  <a:pt x="6423877" y="4181559"/>
                  <a:pt x="6522336" y="4143997"/>
                  <a:pt x="6620795" y="4143997"/>
                </a:cubicBezTo>
                <a:close/>
                <a:moveTo>
                  <a:pt x="2866468" y="3040604"/>
                </a:moveTo>
                <a:cubicBezTo>
                  <a:pt x="2964925" y="3040604"/>
                  <a:pt x="3063384" y="3078165"/>
                  <a:pt x="3138506" y="3153287"/>
                </a:cubicBezTo>
                <a:lnTo>
                  <a:pt x="3138505" y="3153287"/>
                </a:lnTo>
                <a:cubicBezTo>
                  <a:pt x="3288749" y="3303531"/>
                  <a:pt x="3288749" y="3547122"/>
                  <a:pt x="3138506" y="3697364"/>
                </a:cubicBezTo>
                <a:lnTo>
                  <a:pt x="656759" y="6179110"/>
                </a:lnTo>
                <a:cubicBezTo>
                  <a:pt x="525295" y="6310573"/>
                  <a:pt x="322364" y="6327006"/>
                  <a:pt x="173034" y="6228409"/>
                </a:cubicBezTo>
                <a:lnTo>
                  <a:pt x="112681" y="6179110"/>
                </a:lnTo>
                <a:lnTo>
                  <a:pt x="63383" y="6118759"/>
                </a:lnTo>
                <a:cubicBezTo>
                  <a:pt x="-35214" y="5969429"/>
                  <a:pt x="-18781" y="5766496"/>
                  <a:pt x="112682" y="5635033"/>
                </a:cubicBezTo>
                <a:lnTo>
                  <a:pt x="2594428" y="3153287"/>
                </a:lnTo>
                <a:cubicBezTo>
                  <a:pt x="2669551" y="3078166"/>
                  <a:pt x="2768009" y="3040604"/>
                  <a:pt x="2866468" y="3040604"/>
                </a:cubicBezTo>
                <a:close/>
                <a:moveTo>
                  <a:pt x="5359755" y="2993060"/>
                </a:moveTo>
                <a:cubicBezTo>
                  <a:pt x="5458214" y="2993061"/>
                  <a:pt x="5556673" y="3030621"/>
                  <a:pt x="5631795" y="3105742"/>
                </a:cubicBezTo>
                <a:lnTo>
                  <a:pt x="5631794" y="3105743"/>
                </a:lnTo>
                <a:cubicBezTo>
                  <a:pt x="5782037" y="3255986"/>
                  <a:pt x="5782037" y="3499578"/>
                  <a:pt x="5631794" y="3649821"/>
                </a:cubicBezTo>
                <a:lnTo>
                  <a:pt x="2023465" y="7258148"/>
                </a:lnTo>
                <a:cubicBezTo>
                  <a:pt x="1892002" y="7389611"/>
                  <a:pt x="1689070" y="7406044"/>
                  <a:pt x="1539739" y="7307446"/>
                </a:cubicBezTo>
                <a:lnTo>
                  <a:pt x="1479387" y="7258149"/>
                </a:lnTo>
                <a:lnTo>
                  <a:pt x="1479387" y="7258149"/>
                </a:lnTo>
                <a:lnTo>
                  <a:pt x="1430089" y="7197796"/>
                </a:lnTo>
                <a:cubicBezTo>
                  <a:pt x="1331492" y="7048467"/>
                  <a:pt x="1347925" y="6845534"/>
                  <a:pt x="1479388" y="6714071"/>
                </a:cubicBezTo>
                <a:lnTo>
                  <a:pt x="5087717" y="3105742"/>
                </a:lnTo>
                <a:cubicBezTo>
                  <a:pt x="5162838" y="3030621"/>
                  <a:pt x="5261296" y="2993060"/>
                  <a:pt x="5359755" y="2993060"/>
                </a:cubicBezTo>
                <a:close/>
                <a:moveTo>
                  <a:pt x="6668184" y="2887461"/>
                </a:moveTo>
                <a:cubicBezTo>
                  <a:pt x="6766643" y="2887461"/>
                  <a:pt x="6865102" y="2925021"/>
                  <a:pt x="6940223" y="3000143"/>
                </a:cubicBezTo>
                <a:lnTo>
                  <a:pt x="6940223" y="3000144"/>
                </a:lnTo>
                <a:cubicBezTo>
                  <a:pt x="7090466" y="3150387"/>
                  <a:pt x="7090466" y="3393978"/>
                  <a:pt x="6940223" y="3544221"/>
                </a:cubicBezTo>
                <a:lnTo>
                  <a:pt x="3331893" y="7152549"/>
                </a:lnTo>
                <a:cubicBezTo>
                  <a:pt x="3200432" y="7284013"/>
                  <a:pt x="2997498" y="7300445"/>
                  <a:pt x="2848167" y="7201847"/>
                </a:cubicBezTo>
                <a:lnTo>
                  <a:pt x="2787817" y="7152549"/>
                </a:lnTo>
                <a:lnTo>
                  <a:pt x="2738519" y="7092198"/>
                </a:lnTo>
                <a:cubicBezTo>
                  <a:pt x="2639922" y="6942867"/>
                  <a:pt x="2656354" y="6739935"/>
                  <a:pt x="2787816" y="6608472"/>
                </a:cubicBezTo>
                <a:lnTo>
                  <a:pt x="6396146" y="3000143"/>
                </a:lnTo>
                <a:cubicBezTo>
                  <a:pt x="6471268" y="2925022"/>
                  <a:pt x="6569726" y="2887461"/>
                  <a:pt x="6668184" y="2887461"/>
                </a:cubicBezTo>
                <a:close/>
                <a:moveTo>
                  <a:pt x="5272076" y="1873775"/>
                </a:moveTo>
                <a:cubicBezTo>
                  <a:pt x="5370534" y="1873776"/>
                  <a:pt x="5468993" y="1911336"/>
                  <a:pt x="5544115" y="1986458"/>
                </a:cubicBezTo>
                <a:lnTo>
                  <a:pt x="5544114" y="1986458"/>
                </a:lnTo>
                <a:cubicBezTo>
                  <a:pt x="5694357" y="2136701"/>
                  <a:pt x="5694357" y="2380293"/>
                  <a:pt x="5544114" y="2530536"/>
                </a:cubicBezTo>
                <a:lnTo>
                  <a:pt x="1935786" y="6138863"/>
                </a:lnTo>
                <a:cubicBezTo>
                  <a:pt x="1804322" y="6270326"/>
                  <a:pt x="1601389" y="6286759"/>
                  <a:pt x="1452059" y="6188161"/>
                </a:cubicBezTo>
                <a:lnTo>
                  <a:pt x="1391707" y="6138863"/>
                </a:lnTo>
                <a:lnTo>
                  <a:pt x="1342409" y="6078511"/>
                </a:lnTo>
                <a:cubicBezTo>
                  <a:pt x="1243812" y="5929182"/>
                  <a:pt x="1260245" y="5726249"/>
                  <a:pt x="1391708" y="5594786"/>
                </a:cubicBezTo>
                <a:lnTo>
                  <a:pt x="5000037" y="1986457"/>
                </a:lnTo>
                <a:cubicBezTo>
                  <a:pt x="5075158" y="1911336"/>
                  <a:pt x="5173617" y="1873775"/>
                  <a:pt x="5272076" y="1873775"/>
                </a:cubicBezTo>
                <a:close/>
                <a:moveTo>
                  <a:pt x="6777126" y="1542420"/>
                </a:moveTo>
                <a:cubicBezTo>
                  <a:pt x="6875585" y="1542420"/>
                  <a:pt x="6974043" y="1579981"/>
                  <a:pt x="7049166" y="1655103"/>
                </a:cubicBezTo>
                <a:lnTo>
                  <a:pt x="7049164" y="1655103"/>
                </a:lnTo>
                <a:cubicBezTo>
                  <a:pt x="7199409" y="1805346"/>
                  <a:pt x="7199409" y="2048937"/>
                  <a:pt x="7049164" y="2199181"/>
                </a:cubicBezTo>
                <a:lnTo>
                  <a:pt x="6226482" y="3021861"/>
                </a:lnTo>
                <a:cubicBezTo>
                  <a:pt x="6076239" y="3172104"/>
                  <a:pt x="5832649" y="3172104"/>
                  <a:pt x="5682406" y="3021861"/>
                </a:cubicBezTo>
                <a:lnTo>
                  <a:pt x="5682405" y="3021862"/>
                </a:lnTo>
                <a:cubicBezTo>
                  <a:pt x="5532162" y="2871619"/>
                  <a:pt x="5532163" y="2628028"/>
                  <a:pt x="5682405" y="2477784"/>
                </a:cubicBezTo>
                <a:lnTo>
                  <a:pt x="6505087" y="1655102"/>
                </a:lnTo>
                <a:cubicBezTo>
                  <a:pt x="6580210" y="1579981"/>
                  <a:pt x="6678669" y="1542420"/>
                  <a:pt x="6777126" y="1542420"/>
                </a:cubicBezTo>
                <a:close/>
                <a:moveTo>
                  <a:pt x="6635544" y="453955"/>
                </a:moveTo>
                <a:cubicBezTo>
                  <a:pt x="6734003" y="453955"/>
                  <a:pt x="6832461" y="491516"/>
                  <a:pt x="6907582" y="566637"/>
                </a:cubicBezTo>
                <a:lnTo>
                  <a:pt x="6907582" y="566638"/>
                </a:lnTo>
                <a:cubicBezTo>
                  <a:pt x="7057826" y="716881"/>
                  <a:pt x="7057826" y="960472"/>
                  <a:pt x="6907582" y="1110716"/>
                </a:cubicBezTo>
                <a:lnTo>
                  <a:pt x="6084900" y="1933396"/>
                </a:lnTo>
                <a:cubicBezTo>
                  <a:pt x="5934657" y="2083639"/>
                  <a:pt x="5691065" y="2083639"/>
                  <a:pt x="5540823" y="1933395"/>
                </a:cubicBezTo>
                <a:lnTo>
                  <a:pt x="5540823" y="1933397"/>
                </a:lnTo>
                <a:cubicBezTo>
                  <a:pt x="5390580" y="1783154"/>
                  <a:pt x="5390580" y="1539563"/>
                  <a:pt x="5540823" y="1389319"/>
                </a:cubicBezTo>
                <a:lnTo>
                  <a:pt x="6363505" y="566637"/>
                </a:lnTo>
                <a:cubicBezTo>
                  <a:pt x="6438626" y="491516"/>
                  <a:pt x="6537086" y="453955"/>
                  <a:pt x="6635544" y="453955"/>
                </a:cubicBezTo>
                <a:close/>
                <a:moveTo>
                  <a:pt x="4320554" y="370272"/>
                </a:moveTo>
                <a:cubicBezTo>
                  <a:pt x="4419011" y="370272"/>
                  <a:pt x="4517471" y="407832"/>
                  <a:pt x="4592593" y="482954"/>
                </a:cubicBezTo>
                <a:lnTo>
                  <a:pt x="4592592" y="482955"/>
                </a:lnTo>
                <a:cubicBezTo>
                  <a:pt x="4742835" y="633198"/>
                  <a:pt x="4742835" y="876789"/>
                  <a:pt x="4592592" y="1027032"/>
                </a:cubicBezTo>
                <a:lnTo>
                  <a:pt x="984263" y="4635359"/>
                </a:lnTo>
                <a:cubicBezTo>
                  <a:pt x="834019" y="4785603"/>
                  <a:pt x="590428" y="4785602"/>
                  <a:pt x="440184" y="4635359"/>
                </a:cubicBezTo>
                <a:lnTo>
                  <a:pt x="440186" y="4635359"/>
                </a:lnTo>
                <a:cubicBezTo>
                  <a:pt x="289942" y="4485117"/>
                  <a:pt x="289942" y="4241525"/>
                  <a:pt x="440186" y="4091282"/>
                </a:cubicBezTo>
                <a:lnTo>
                  <a:pt x="4048515" y="482954"/>
                </a:lnTo>
                <a:cubicBezTo>
                  <a:pt x="4123637" y="407832"/>
                  <a:pt x="4222095" y="370272"/>
                  <a:pt x="4320554" y="370272"/>
                </a:cubicBezTo>
                <a:close/>
                <a:moveTo>
                  <a:pt x="5907766" y="0"/>
                </a:moveTo>
                <a:cubicBezTo>
                  <a:pt x="6006224" y="0"/>
                  <a:pt x="6104683" y="37562"/>
                  <a:pt x="6179803" y="112683"/>
                </a:cubicBezTo>
                <a:lnTo>
                  <a:pt x="6179804" y="112683"/>
                </a:lnTo>
                <a:cubicBezTo>
                  <a:pt x="6330047" y="262927"/>
                  <a:pt x="6330047" y="506518"/>
                  <a:pt x="6179804" y="656761"/>
                </a:cubicBezTo>
                <a:lnTo>
                  <a:pt x="3698057" y="3138507"/>
                </a:lnTo>
                <a:cubicBezTo>
                  <a:pt x="3547813" y="3288750"/>
                  <a:pt x="3304221" y="3288750"/>
                  <a:pt x="3153979" y="3138507"/>
                </a:cubicBezTo>
                <a:lnTo>
                  <a:pt x="3153980" y="3138507"/>
                </a:lnTo>
                <a:cubicBezTo>
                  <a:pt x="3003736" y="2988265"/>
                  <a:pt x="3003737" y="2744673"/>
                  <a:pt x="3153980" y="2594430"/>
                </a:cubicBezTo>
                <a:lnTo>
                  <a:pt x="5635727" y="112683"/>
                </a:lnTo>
                <a:cubicBezTo>
                  <a:pt x="5710849" y="37561"/>
                  <a:pt x="5809307" y="0"/>
                  <a:pt x="5907766"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63036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874644" y="1866827"/>
            <a:ext cx="5009322" cy="4028823"/>
          </a:xfrm>
          <a:custGeom>
            <a:avLst/>
            <a:gdLst>
              <a:gd name="connsiteX0" fmla="*/ 0 w 5009322"/>
              <a:gd name="connsiteY0" fmla="*/ 0 h 4028823"/>
              <a:gd name="connsiteX1" fmla="*/ 5009322 w 5009322"/>
              <a:gd name="connsiteY1" fmla="*/ 0 h 4028823"/>
              <a:gd name="connsiteX2" fmla="*/ 5009322 w 5009322"/>
              <a:gd name="connsiteY2" fmla="*/ 4028823 h 4028823"/>
              <a:gd name="connsiteX3" fmla="*/ 0 w 5009322"/>
              <a:gd name="connsiteY3" fmla="*/ 4028823 h 4028823"/>
            </a:gdLst>
            <a:ahLst/>
            <a:cxnLst>
              <a:cxn ang="0">
                <a:pos x="connsiteX0" y="connsiteY0"/>
              </a:cxn>
              <a:cxn ang="0">
                <a:pos x="connsiteX1" y="connsiteY1"/>
              </a:cxn>
              <a:cxn ang="0">
                <a:pos x="connsiteX2" y="connsiteY2"/>
              </a:cxn>
              <a:cxn ang="0">
                <a:pos x="connsiteX3" y="connsiteY3"/>
              </a:cxn>
            </a:cxnLst>
            <a:rect l="l" t="t" r="r" b="b"/>
            <a:pathLst>
              <a:path w="5009322" h="4028823">
                <a:moveTo>
                  <a:pt x="0" y="0"/>
                </a:moveTo>
                <a:lnTo>
                  <a:pt x="5009322" y="0"/>
                </a:lnTo>
                <a:lnTo>
                  <a:pt x="5009322" y="4028823"/>
                </a:lnTo>
                <a:lnTo>
                  <a:pt x="0" y="4028823"/>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3000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F06A5B6B-15C3-48F0-B18F-80911D395626}" type="datetimeFigureOut">
              <a:rPr lang="en-US"/>
              <a:pPr>
                <a:defRPr/>
              </a:pPr>
              <a:t>4/5/2022</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308E3FDF-0CD2-4177-9DE7-78382F4DDFBA}" type="slidenum">
              <a:rPr lang="en-US"/>
              <a:pPr>
                <a:defRPr/>
              </a:pPr>
              <a:t>‹#›</a:t>
            </a:fld>
            <a:endParaRPr lang="en-US"/>
          </a:p>
        </p:txBody>
      </p:sp>
    </p:spTree>
    <p:extLst>
      <p:ext uri="{BB962C8B-B14F-4D97-AF65-F5344CB8AC3E}">
        <p14:creationId xmlns:p14="http://schemas.microsoft.com/office/powerpoint/2010/main" val="3444296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4088623" y="1862531"/>
            <a:ext cx="6128803" cy="2132998"/>
          </a:xfrm>
          <a:custGeom>
            <a:avLst/>
            <a:gdLst>
              <a:gd name="connsiteX0" fmla="*/ 0 w 6128803"/>
              <a:gd name="connsiteY0" fmla="*/ 0 h 2132998"/>
              <a:gd name="connsiteX1" fmla="*/ 6128803 w 6128803"/>
              <a:gd name="connsiteY1" fmla="*/ 0 h 2132998"/>
              <a:gd name="connsiteX2" fmla="*/ 6128803 w 6128803"/>
              <a:gd name="connsiteY2" fmla="*/ 2132998 h 2132998"/>
              <a:gd name="connsiteX3" fmla="*/ 0 w 6128803"/>
              <a:gd name="connsiteY3" fmla="*/ 2132998 h 2132998"/>
            </a:gdLst>
            <a:ahLst/>
            <a:cxnLst>
              <a:cxn ang="0">
                <a:pos x="connsiteX0" y="connsiteY0"/>
              </a:cxn>
              <a:cxn ang="0">
                <a:pos x="connsiteX1" y="connsiteY1"/>
              </a:cxn>
              <a:cxn ang="0">
                <a:pos x="connsiteX2" y="connsiteY2"/>
              </a:cxn>
              <a:cxn ang="0">
                <a:pos x="connsiteX3" y="connsiteY3"/>
              </a:cxn>
            </a:cxnLst>
            <a:rect l="l" t="t" r="r" b="b"/>
            <a:pathLst>
              <a:path w="6128803" h="2132998">
                <a:moveTo>
                  <a:pt x="0" y="0"/>
                </a:moveTo>
                <a:lnTo>
                  <a:pt x="6128803" y="0"/>
                </a:lnTo>
                <a:lnTo>
                  <a:pt x="6128803" y="2132998"/>
                </a:lnTo>
                <a:lnTo>
                  <a:pt x="0" y="213299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9910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47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02_Cover">
    <p:spTree>
      <p:nvGrpSpPr>
        <p:cNvPr id="1" name=""/>
        <p:cNvGrpSpPr/>
        <p:nvPr/>
      </p:nvGrpSpPr>
      <p:grpSpPr>
        <a:xfrm>
          <a:off x="0" y="0"/>
          <a:ext cx="0" cy="0"/>
          <a:chOff x="0" y="0"/>
          <a:chExt cx="0" cy="0"/>
        </a:xfrm>
      </p:grpSpPr>
      <p:sp>
        <p:nvSpPr>
          <p:cNvPr id="4" name="Picture Placeholder 9"/>
          <p:cNvSpPr>
            <a:spLocks noGrp="1"/>
          </p:cNvSpPr>
          <p:nvPr>
            <p:ph type="pic" sz="quarter" idx="10"/>
          </p:nvPr>
        </p:nvSpPr>
        <p:spPr>
          <a:xfrm>
            <a:off x="0" y="2"/>
            <a:ext cx="12192000" cy="6857999"/>
          </a:xfrm>
          <a:custGeom>
            <a:avLst/>
            <a:gdLst>
              <a:gd name="connsiteX0" fmla="*/ 2674620 w 12192000"/>
              <a:gd name="connsiteY0" fmla="*/ 0 h 6857999"/>
              <a:gd name="connsiteX1" fmla="*/ 12192000 w 12192000"/>
              <a:gd name="connsiteY1" fmla="*/ 0 h 6857999"/>
              <a:gd name="connsiteX2" fmla="*/ 12192000 w 12192000"/>
              <a:gd name="connsiteY2" fmla="*/ 4183383 h 6857999"/>
              <a:gd name="connsiteX3" fmla="*/ 9517384 w 12192000"/>
              <a:gd name="connsiteY3" fmla="*/ 6857999 h 6857999"/>
              <a:gd name="connsiteX4" fmla="*/ 0 w 12192000"/>
              <a:gd name="connsiteY4" fmla="*/ 6857999 h 6857999"/>
              <a:gd name="connsiteX5" fmla="*/ 0 w 12192000"/>
              <a:gd name="connsiteY5" fmla="*/ 26746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7999">
                <a:moveTo>
                  <a:pt x="2674620" y="0"/>
                </a:moveTo>
                <a:lnTo>
                  <a:pt x="12192000" y="0"/>
                </a:lnTo>
                <a:lnTo>
                  <a:pt x="12192000" y="4183383"/>
                </a:lnTo>
                <a:lnTo>
                  <a:pt x="9517384" y="6857999"/>
                </a:lnTo>
                <a:lnTo>
                  <a:pt x="0" y="6857999"/>
                </a:lnTo>
                <a:lnTo>
                  <a:pt x="0" y="2674620"/>
                </a:lnTo>
                <a:close/>
              </a:path>
            </a:pathLst>
          </a:custGeo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525845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2674383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286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4" name="TextBox 3"/>
          <p:cNvSpPr txBox="1"/>
          <p:nvPr userDrawn="1"/>
        </p:nvSpPr>
        <p:spPr>
          <a:xfrm flipH="1">
            <a:off x="11536363" y="6389688"/>
            <a:ext cx="392112" cy="277812"/>
          </a:xfrm>
          <a:prstGeom prst="rect">
            <a:avLst/>
          </a:prstGeom>
          <a:noFill/>
        </p:spPr>
        <p:txBody>
          <a:bodyPr wrap="none">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25276C80-E6E5-49CB-AA6D-8DB42515EE26}" type="slidenum">
              <a:rPr lang="id-ID" b="0" smtClean="0">
                <a:solidFill>
                  <a:prstClr val="white"/>
                </a:solidFill>
                <a:latin typeface="Montserrat Semi Bold" panose="00000700000000000000" pitchFamily="50" charset="0"/>
              </a:rPr>
              <a:pPr algn="r" fontAlgn="auto">
                <a:spcBef>
                  <a:spcPts val="0"/>
                </a:spcBef>
                <a:spcAft>
                  <a:spcPts val="0"/>
                </a:spcAft>
                <a:defRPr/>
              </a:pPr>
              <a:t>‹#›</a:t>
            </a:fld>
            <a:endParaRPr lang="id-ID" b="0" dirty="0">
              <a:solidFill>
                <a:prstClr val="white"/>
              </a:solidFill>
              <a:latin typeface="Montserrat Semi Bold" panose="00000700000000000000" pitchFamily="50" charset="0"/>
            </a:endParaRPr>
          </a:p>
        </p:txBody>
      </p:sp>
      <p:sp>
        <p:nvSpPr>
          <p:cNvPr id="3" name="Picture Placeholder 2"/>
          <p:cNvSpPr>
            <a:spLocks noGrp="1"/>
          </p:cNvSpPr>
          <p:nvPr>
            <p:ph type="pic" sz="quarter" idx="10"/>
          </p:nvPr>
        </p:nvSpPr>
        <p:spPr>
          <a:xfrm>
            <a:off x="450248" y="396239"/>
            <a:ext cx="7197461" cy="6065522"/>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672612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4" name="TextBox 3"/>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3CC84685-EFA5-4A6F-A2A8-FDB9A0D0A014}" type="slidenum">
              <a:rPr lang="id-ID" smtClean="0">
                <a:solidFill>
                  <a:prstClr val="white"/>
                </a:solidFill>
              </a:rPr>
              <a:pPr algn="r" fontAlgn="auto">
                <a:spcBef>
                  <a:spcPts val="0"/>
                </a:spcBef>
                <a:spcAft>
                  <a:spcPts val="0"/>
                </a:spcAft>
                <a:defRPr/>
              </a:pPr>
              <a:t>‹#›</a:t>
            </a:fld>
            <a:endParaRPr lang="id-ID" dirty="0">
              <a:solidFill>
                <a:prstClr val="white"/>
              </a:solidFill>
            </a:endParaRPr>
          </a:p>
        </p:txBody>
      </p:sp>
      <p:sp>
        <p:nvSpPr>
          <p:cNvPr id="3" name="Picture Placeholder 2"/>
          <p:cNvSpPr>
            <a:spLocks noGrp="1"/>
          </p:cNvSpPr>
          <p:nvPr>
            <p:ph type="pic" sz="quarter" idx="10"/>
          </p:nvPr>
        </p:nvSpPr>
        <p:spPr>
          <a:xfrm>
            <a:off x="0" y="0"/>
            <a:ext cx="12192000" cy="4472072"/>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906852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5_Blank">
    <p:spTree>
      <p:nvGrpSpPr>
        <p:cNvPr id="1" name=""/>
        <p:cNvGrpSpPr/>
        <p:nvPr/>
      </p:nvGrpSpPr>
      <p:grpSpPr>
        <a:xfrm>
          <a:off x="0" y="0"/>
          <a:ext cx="0" cy="0"/>
          <a:chOff x="0" y="0"/>
          <a:chExt cx="0" cy="0"/>
        </a:xfrm>
      </p:grpSpPr>
      <p:sp>
        <p:nvSpPr>
          <p:cNvPr id="5" name="TextBox 4"/>
          <p:cNvSpPr txBox="1"/>
          <p:nvPr userDrawn="1"/>
        </p:nvSpPr>
        <p:spPr>
          <a:xfrm flipH="1">
            <a:off x="11536363" y="6389688"/>
            <a:ext cx="392112" cy="277812"/>
          </a:xfrm>
          <a:prstGeom prst="rect">
            <a:avLst/>
          </a:prstGeom>
          <a:noFill/>
        </p:spPr>
        <p:txBody>
          <a:bodyPr wrap="none">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69D09CB0-F323-4BCE-B4E5-4EFEDC93C06A}" type="slidenum">
              <a:rPr lang="id-ID" b="0" smtClean="0">
                <a:solidFill>
                  <a:prstClr val="white"/>
                </a:solidFill>
                <a:latin typeface="Montserrat Semi Bold" panose="00000700000000000000" pitchFamily="50" charset="0"/>
              </a:rPr>
              <a:pPr algn="r" fontAlgn="auto">
                <a:spcBef>
                  <a:spcPts val="0"/>
                </a:spcBef>
                <a:spcAft>
                  <a:spcPts val="0"/>
                </a:spcAft>
                <a:defRPr/>
              </a:pPr>
              <a:t>‹#›</a:t>
            </a:fld>
            <a:endParaRPr lang="id-ID" b="0" dirty="0">
              <a:solidFill>
                <a:prstClr val="white"/>
              </a:solidFill>
              <a:latin typeface="Montserrat Semi Bold" panose="00000700000000000000" pitchFamily="50" charset="0"/>
            </a:endParaRPr>
          </a:p>
        </p:txBody>
      </p:sp>
      <p:sp>
        <p:nvSpPr>
          <p:cNvPr id="31" name="Picture Placeholder 2"/>
          <p:cNvSpPr>
            <a:spLocks noGrp="1"/>
          </p:cNvSpPr>
          <p:nvPr>
            <p:ph type="pic" sz="quarter" idx="14"/>
          </p:nvPr>
        </p:nvSpPr>
        <p:spPr>
          <a:xfrm>
            <a:off x="757993" y="769302"/>
            <a:ext cx="2624462" cy="2624460"/>
          </a:xfrm>
          <a:solidFill>
            <a:srgbClr val="E1E9EA">
              <a:alpha val="70000"/>
            </a:srgbClr>
          </a:solidFill>
        </p:spPr>
        <p:txBody>
          <a:bodyPr rtlCol="0">
            <a:normAutofit/>
          </a:bodyPr>
          <a:lstStyle>
            <a:lvl1pPr>
              <a:defRPr lang="en-US" sz="1800"/>
            </a:lvl1pPr>
          </a:lstStyle>
          <a:p>
            <a:pPr lvl="0"/>
            <a:endParaRPr lang="en-US" noProof="0"/>
          </a:p>
        </p:txBody>
      </p:sp>
      <p:sp>
        <p:nvSpPr>
          <p:cNvPr id="32" name="Picture Placeholder 2"/>
          <p:cNvSpPr>
            <a:spLocks noGrp="1"/>
          </p:cNvSpPr>
          <p:nvPr>
            <p:ph type="pic" sz="quarter" idx="15"/>
          </p:nvPr>
        </p:nvSpPr>
        <p:spPr>
          <a:xfrm>
            <a:off x="757993" y="3539452"/>
            <a:ext cx="2624462" cy="2624460"/>
          </a:xfrm>
          <a:solidFill>
            <a:srgbClr val="E1E9EA">
              <a:alpha val="70000"/>
            </a:srgbClr>
          </a:solidFill>
        </p:spPr>
        <p:txBody>
          <a:bodyPr rtlCol="0">
            <a:normAutofit/>
          </a:bodyPr>
          <a:lstStyle>
            <a:lvl1pPr>
              <a:defRPr lang="en-US" sz="1800"/>
            </a:lvl1pPr>
          </a:lstStyle>
          <a:p>
            <a:pPr lvl="0"/>
            <a:endParaRPr lang="en-US" noProof="0"/>
          </a:p>
        </p:txBody>
      </p:sp>
      <p:sp>
        <p:nvSpPr>
          <p:cNvPr id="33" name="Picture Placeholder 2"/>
          <p:cNvSpPr>
            <a:spLocks noGrp="1"/>
          </p:cNvSpPr>
          <p:nvPr>
            <p:ph type="pic" sz="quarter" idx="17"/>
          </p:nvPr>
        </p:nvSpPr>
        <p:spPr>
          <a:xfrm>
            <a:off x="3528146" y="769300"/>
            <a:ext cx="2624459" cy="5394611"/>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1662482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6" name="TextBox 5"/>
          <p:cNvSpPr txBox="1"/>
          <p:nvPr userDrawn="1"/>
        </p:nvSpPr>
        <p:spPr>
          <a:xfrm flipH="1">
            <a:off x="11536363" y="6389688"/>
            <a:ext cx="392112" cy="277812"/>
          </a:xfrm>
          <a:prstGeom prst="rect">
            <a:avLst/>
          </a:prstGeom>
          <a:noFill/>
        </p:spPr>
        <p:txBody>
          <a:bodyPr wrap="none">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88655BC7-CADA-4A1A-ACEE-E2097F1D08BB}" type="slidenum">
              <a:rPr lang="id-ID" b="0" smtClean="0">
                <a:solidFill>
                  <a:prstClr val="white"/>
                </a:solidFill>
                <a:latin typeface="Montserrat Semi Bold" panose="00000700000000000000" pitchFamily="50" charset="0"/>
              </a:rPr>
              <a:pPr algn="r" fontAlgn="auto">
                <a:spcBef>
                  <a:spcPts val="0"/>
                </a:spcBef>
                <a:spcAft>
                  <a:spcPts val="0"/>
                </a:spcAft>
                <a:defRPr/>
              </a:pPr>
              <a:t>‹#›</a:t>
            </a:fld>
            <a:endParaRPr lang="id-ID" b="0" dirty="0">
              <a:solidFill>
                <a:prstClr val="white"/>
              </a:solidFill>
              <a:latin typeface="Montserrat Semi Bold" panose="00000700000000000000" pitchFamily="50" charset="0"/>
            </a:endParaRPr>
          </a:p>
        </p:txBody>
      </p:sp>
      <p:sp>
        <p:nvSpPr>
          <p:cNvPr id="26" name="Picture Placeholder 2"/>
          <p:cNvSpPr>
            <a:spLocks noGrp="1"/>
          </p:cNvSpPr>
          <p:nvPr>
            <p:ph type="pic" sz="quarter" idx="14"/>
          </p:nvPr>
        </p:nvSpPr>
        <p:spPr>
          <a:xfrm>
            <a:off x="757993" y="769302"/>
            <a:ext cx="2624462" cy="2624460"/>
          </a:xfrm>
          <a:solidFill>
            <a:srgbClr val="E1E9EA">
              <a:alpha val="70000"/>
            </a:srgbClr>
          </a:solidFill>
        </p:spPr>
        <p:txBody>
          <a:bodyPr rtlCol="0">
            <a:normAutofit/>
          </a:bodyPr>
          <a:lstStyle>
            <a:lvl1pPr>
              <a:defRPr lang="en-US" sz="1800"/>
            </a:lvl1pPr>
          </a:lstStyle>
          <a:p>
            <a:pPr lvl="0"/>
            <a:endParaRPr lang="en-US" noProof="0"/>
          </a:p>
        </p:txBody>
      </p:sp>
      <p:sp>
        <p:nvSpPr>
          <p:cNvPr id="27" name="Picture Placeholder 2"/>
          <p:cNvSpPr>
            <a:spLocks noGrp="1"/>
          </p:cNvSpPr>
          <p:nvPr>
            <p:ph type="pic" sz="quarter" idx="15"/>
          </p:nvPr>
        </p:nvSpPr>
        <p:spPr>
          <a:xfrm>
            <a:off x="757993" y="3539452"/>
            <a:ext cx="2624462" cy="2624460"/>
          </a:xfrm>
          <a:solidFill>
            <a:srgbClr val="E1E9EA">
              <a:alpha val="70000"/>
            </a:srgbClr>
          </a:solidFill>
        </p:spPr>
        <p:txBody>
          <a:bodyPr rtlCol="0">
            <a:normAutofit/>
          </a:bodyPr>
          <a:lstStyle>
            <a:lvl1pPr>
              <a:defRPr lang="en-US" sz="1800"/>
            </a:lvl1pPr>
          </a:lstStyle>
          <a:p>
            <a:pPr lvl="0"/>
            <a:endParaRPr lang="en-US" noProof="0"/>
          </a:p>
        </p:txBody>
      </p:sp>
      <p:sp>
        <p:nvSpPr>
          <p:cNvPr id="7" name="Picture Placeholder 2"/>
          <p:cNvSpPr>
            <a:spLocks noGrp="1"/>
          </p:cNvSpPr>
          <p:nvPr>
            <p:ph type="pic" sz="quarter" idx="17"/>
          </p:nvPr>
        </p:nvSpPr>
        <p:spPr>
          <a:xfrm>
            <a:off x="3528146" y="769301"/>
            <a:ext cx="2624459" cy="2624460"/>
          </a:xfrm>
          <a:solidFill>
            <a:srgbClr val="E1E9EA">
              <a:alpha val="70000"/>
            </a:srgbClr>
          </a:solidFill>
        </p:spPr>
        <p:txBody>
          <a:bodyPr rtlCol="0">
            <a:normAutofit/>
          </a:bodyPr>
          <a:lstStyle>
            <a:lvl1pPr>
              <a:defRPr lang="en-US" sz="1800"/>
            </a:lvl1pPr>
          </a:lstStyle>
          <a:p>
            <a:pPr lvl="0"/>
            <a:endParaRPr lang="en-US" noProof="0"/>
          </a:p>
        </p:txBody>
      </p:sp>
      <p:sp>
        <p:nvSpPr>
          <p:cNvPr id="8" name="Picture Placeholder 2"/>
          <p:cNvSpPr>
            <a:spLocks noGrp="1"/>
          </p:cNvSpPr>
          <p:nvPr>
            <p:ph type="pic" sz="quarter" idx="18"/>
          </p:nvPr>
        </p:nvSpPr>
        <p:spPr>
          <a:xfrm>
            <a:off x="3528144" y="3539452"/>
            <a:ext cx="2624461" cy="2624460"/>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154017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8_Blank">
    <p:spTree>
      <p:nvGrpSpPr>
        <p:cNvPr id="1" name=""/>
        <p:cNvGrpSpPr/>
        <p:nvPr/>
      </p:nvGrpSpPr>
      <p:grpSpPr>
        <a:xfrm>
          <a:off x="0" y="0"/>
          <a:ext cx="0" cy="0"/>
          <a:chOff x="0" y="0"/>
          <a:chExt cx="0" cy="0"/>
        </a:xfrm>
      </p:grpSpPr>
      <p:sp>
        <p:nvSpPr>
          <p:cNvPr id="4" name="TextBox 3"/>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EFC4421D-A50F-40D9-8738-FE5EE7E958F2}" type="slidenum">
              <a:rPr lang="id-ID" smtClean="0">
                <a:solidFill>
                  <a:prstClr val="white"/>
                </a:solidFill>
              </a:rPr>
              <a:pPr algn="r" fontAlgn="auto">
                <a:spcBef>
                  <a:spcPts val="0"/>
                </a:spcBef>
                <a:spcAft>
                  <a:spcPts val="0"/>
                </a:spcAft>
                <a:defRPr/>
              </a:pPr>
              <a:t>‹#›</a:t>
            </a:fld>
            <a:endParaRPr lang="id-ID" dirty="0">
              <a:solidFill>
                <a:prstClr val="white"/>
              </a:solidFill>
            </a:endParaRPr>
          </a:p>
        </p:txBody>
      </p:sp>
      <p:sp>
        <p:nvSpPr>
          <p:cNvPr id="11" name="Picture Placeholder 2"/>
          <p:cNvSpPr>
            <a:spLocks noGrp="1"/>
          </p:cNvSpPr>
          <p:nvPr>
            <p:ph type="pic" sz="quarter" idx="14"/>
          </p:nvPr>
        </p:nvSpPr>
        <p:spPr>
          <a:xfrm>
            <a:off x="929639" y="2041158"/>
            <a:ext cx="4912233" cy="2860117"/>
          </a:xfrm>
          <a:solidFill>
            <a:srgbClr val="E1E9EA">
              <a:alpha val="70000"/>
            </a:srgbClr>
          </a:solidFill>
        </p:spPr>
        <p:txBody>
          <a:bodyPr rtlCol="0">
            <a:normAutofit/>
          </a:bodyPr>
          <a:lstStyle>
            <a:lvl1pPr>
              <a:defRPr lang="en-US" sz="1800"/>
            </a:lvl1pPr>
          </a:lstStyle>
          <a:p>
            <a:pPr lvl="0"/>
            <a:endParaRPr lang="en-US" noProof="0"/>
          </a:p>
        </p:txBody>
      </p:sp>
      <p:sp>
        <p:nvSpPr>
          <p:cNvPr id="12" name="Picture Placeholder 2"/>
          <p:cNvSpPr>
            <a:spLocks noGrp="1"/>
          </p:cNvSpPr>
          <p:nvPr>
            <p:ph type="pic" sz="quarter" idx="15"/>
          </p:nvPr>
        </p:nvSpPr>
        <p:spPr>
          <a:xfrm>
            <a:off x="6350127" y="2041158"/>
            <a:ext cx="4912233" cy="2860117"/>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216560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 name="Picture Placeholder 9">
            <a:extLst/>
          </p:cNvPr>
          <p:cNvSpPr>
            <a:spLocks noGrp="1"/>
          </p:cNvSpPr>
          <p:nvPr>
            <p:ph type="pic" sz="quarter" idx="10"/>
          </p:nvPr>
        </p:nvSpPr>
        <p:spPr>
          <a:xfrm>
            <a:off x="1235765" y="1837360"/>
            <a:ext cx="6882539" cy="2323974"/>
          </a:xfrm>
          <a:custGeom>
            <a:avLst/>
            <a:gdLst>
              <a:gd name="connsiteX0" fmla="*/ 0 w 6882539"/>
              <a:gd name="connsiteY0" fmla="*/ 0 h 2323974"/>
              <a:gd name="connsiteX1" fmla="*/ 6882539 w 6882539"/>
              <a:gd name="connsiteY1" fmla="*/ 0 h 2323974"/>
              <a:gd name="connsiteX2" fmla="*/ 6882539 w 6882539"/>
              <a:gd name="connsiteY2" fmla="*/ 2323974 h 2323974"/>
              <a:gd name="connsiteX3" fmla="*/ 0 w 6882539"/>
              <a:gd name="connsiteY3" fmla="*/ 2323974 h 2323974"/>
            </a:gdLst>
            <a:ahLst/>
            <a:cxnLst>
              <a:cxn ang="0">
                <a:pos x="connsiteX0" y="connsiteY0"/>
              </a:cxn>
              <a:cxn ang="0">
                <a:pos x="connsiteX1" y="connsiteY1"/>
              </a:cxn>
              <a:cxn ang="0">
                <a:pos x="connsiteX2" y="connsiteY2"/>
              </a:cxn>
              <a:cxn ang="0">
                <a:pos x="connsiteX3" y="connsiteY3"/>
              </a:cxn>
            </a:cxnLst>
            <a:rect l="l" t="t" r="r" b="b"/>
            <a:pathLst>
              <a:path w="6882539" h="2323974">
                <a:moveTo>
                  <a:pt x="0" y="0"/>
                </a:moveTo>
                <a:lnTo>
                  <a:pt x="6882539" y="0"/>
                </a:lnTo>
                <a:lnTo>
                  <a:pt x="6882539" y="2323974"/>
                </a:lnTo>
                <a:lnTo>
                  <a:pt x="0" y="23239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3341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ScreenMocku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6544" y="2358690"/>
            <a:ext cx="3349924" cy="2581776"/>
          </a:xfrm>
          <a:custGeom>
            <a:avLst/>
            <a:gdLst>
              <a:gd name="connsiteX0" fmla="*/ 3349924 w 3349924"/>
              <a:gd name="connsiteY0" fmla="*/ 0 h 2581776"/>
              <a:gd name="connsiteX1" fmla="*/ 3035599 w 3349924"/>
              <a:gd name="connsiteY1" fmla="*/ 2581776 h 2581776"/>
              <a:gd name="connsiteX2" fmla="*/ 0 w 3349924"/>
              <a:gd name="connsiteY2" fmla="*/ 2181726 h 2581776"/>
              <a:gd name="connsiteX3" fmla="*/ 409575 w 3349924"/>
              <a:gd name="connsiteY3" fmla="*/ 361950 h 2581776"/>
            </a:gdLst>
            <a:ahLst/>
            <a:cxnLst>
              <a:cxn ang="0">
                <a:pos x="connsiteX0" y="connsiteY0"/>
              </a:cxn>
              <a:cxn ang="0">
                <a:pos x="connsiteX1" y="connsiteY1"/>
              </a:cxn>
              <a:cxn ang="0">
                <a:pos x="connsiteX2" y="connsiteY2"/>
              </a:cxn>
              <a:cxn ang="0">
                <a:pos x="connsiteX3" y="connsiteY3"/>
              </a:cxn>
            </a:cxnLst>
            <a:rect l="l" t="t" r="r" b="b"/>
            <a:pathLst>
              <a:path w="3349924" h="2581776">
                <a:moveTo>
                  <a:pt x="3349924" y="0"/>
                </a:moveTo>
                <a:lnTo>
                  <a:pt x="3035599" y="2581776"/>
                </a:lnTo>
                <a:lnTo>
                  <a:pt x="0" y="2181726"/>
                </a:lnTo>
                <a:lnTo>
                  <a:pt x="409575" y="3619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8966566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Picture Placeholder 2">
            <a:extLst/>
          </p:cNvPr>
          <p:cNvSpPr>
            <a:spLocks noGrp="1"/>
          </p:cNvSpPr>
          <p:nvPr>
            <p:ph type="pic" sz="quarter" idx="10"/>
          </p:nvPr>
        </p:nvSpPr>
        <p:spPr>
          <a:xfrm>
            <a:off x="0" y="1888434"/>
            <a:ext cx="12192000" cy="2276061"/>
          </a:xfrm>
        </p:spPr>
        <p:txBody>
          <a:bodyPr rtlCol="0">
            <a:normAutofit/>
          </a:bodyPr>
          <a:lstStyle/>
          <a:p>
            <a:pPr lvl="0"/>
            <a:endParaRPr lang="en-US" noProof="0"/>
          </a:p>
        </p:txBody>
      </p:sp>
    </p:spTree>
    <p:extLst>
      <p:ext uri="{BB962C8B-B14F-4D97-AF65-F5344CB8AC3E}">
        <p14:creationId xmlns:p14="http://schemas.microsoft.com/office/powerpoint/2010/main" val="1102848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21839978"/>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343890" y="1572029"/>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4000780" y="1572027"/>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2"/>
          </p:nvPr>
        </p:nvSpPr>
        <p:spPr>
          <a:xfrm>
            <a:off x="6657669" y="1572027"/>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3"/>
          </p:nvPr>
        </p:nvSpPr>
        <p:spPr>
          <a:xfrm>
            <a:off x="9314557" y="1572026"/>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1343891" y="4007334"/>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2" name="Picture Placeholder 31"/>
          <p:cNvSpPr>
            <a:spLocks noGrp="1"/>
          </p:cNvSpPr>
          <p:nvPr>
            <p:ph type="pic" sz="quarter" idx="15"/>
          </p:nvPr>
        </p:nvSpPr>
        <p:spPr>
          <a:xfrm>
            <a:off x="4000779" y="4007333"/>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6"/>
          </p:nvPr>
        </p:nvSpPr>
        <p:spPr>
          <a:xfrm>
            <a:off x="6657669" y="4007331"/>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8" name="Picture Placeholder 37"/>
          <p:cNvSpPr>
            <a:spLocks noGrp="1"/>
          </p:cNvSpPr>
          <p:nvPr>
            <p:ph type="pic" sz="quarter" idx="17"/>
          </p:nvPr>
        </p:nvSpPr>
        <p:spPr>
          <a:xfrm>
            <a:off x="9314556" y="4007331"/>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637339713"/>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80160" y="3207714"/>
            <a:ext cx="3600262" cy="2864487"/>
          </a:xfrm>
          <a:custGeom>
            <a:avLst/>
            <a:gdLst>
              <a:gd name="connsiteX0" fmla="*/ 0 w 3600262"/>
              <a:gd name="connsiteY0" fmla="*/ 0 h 2864487"/>
              <a:gd name="connsiteX1" fmla="*/ 3600262 w 3600262"/>
              <a:gd name="connsiteY1" fmla="*/ 0 h 2864487"/>
              <a:gd name="connsiteX2" fmla="*/ 3600262 w 3600262"/>
              <a:gd name="connsiteY2" fmla="*/ 2864487 h 2864487"/>
              <a:gd name="connsiteX3" fmla="*/ 0 w 3600262"/>
              <a:gd name="connsiteY3" fmla="*/ 2864487 h 2864487"/>
            </a:gdLst>
            <a:ahLst/>
            <a:cxnLst>
              <a:cxn ang="0">
                <a:pos x="connsiteX0" y="connsiteY0"/>
              </a:cxn>
              <a:cxn ang="0">
                <a:pos x="connsiteX1" y="connsiteY1"/>
              </a:cxn>
              <a:cxn ang="0">
                <a:pos x="connsiteX2" y="connsiteY2"/>
              </a:cxn>
              <a:cxn ang="0">
                <a:pos x="connsiteX3" y="connsiteY3"/>
              </a:cxn>
            </a:cxnLst>
            <a:rect l="l" t="t" r="r" b="b"/>
            <a:pathLst>
              <a:path w="3600262" h="2864487">
                <a:moveTo>
                  <a:pt x="0" y="0"/>
                </a:moveTo>
                <a:lnTo>
                  <a:pt x="3600262" y="0"/>
                </a:lnTo>
                <a:lnTo>
                  <a:pt x="3600262" y="2864487"/>
                </a:lnTo>
                <a:lnTo>
                  <a:pt x="0" y="286448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86753424"/>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20365845"/>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4685763" y="1857755"/>
            <a:ext cx="2794738" cy="2794738"/>
          </a:xfrm>
          <a:custGeom>
            <a:avLst/>
            <a:gdLst>
              <a:gd name="connsiteX0" fmla="*/ 1397369 w 2794738"/>
              <a:gd name="connsiteY0" fmla="*/ 0 h 2794738"/>
              <a:gd name="connsiteX1" fmla="*/ 2794738 w 2794738"/>
              <a:gd name="connsiteY1" fmla="*/ 1397369 h 2794738"/>
              <a:gd name="connsiteX2" fmla="*/ 1397369 w 2794738"/>
              <a:gd name="connsiteY2" fmla="*/ 2794738 h 2794738"/>
              <a:gd name="connsiteX3" fmla="*/ 0 w 2794738"/>
              <a:gd name="connsiteY3" fmla="*/ 1397369 h 2794738"/>
              <a:gd name="connsiteX4" fmla="*/ 1397369 w 2794738"/>
              <a:gd name="connsiteY4" fmla="*/ 0 h 279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738" h="2794738">
                <a:moveTo>
                  <a:pt x="1397369" y="0"/>
                </a:moveTo>
                <a:cubicBezTo>
                  <a:pt x="2169115" y="0"/>
                  <a:pt x="2794738" y="625623"/>
                  <a:pt x="2794738" y="1397369"/>
                </a:cubicBezTo>
                <a:cubicBezTo>
                  <a:pt x="2794738" y="2169115"/>
                  <a:pt x="2169115" y="2794738"/>
                  <a:pt x="1397369" y="2794738"/>
                </a:cubicBezTo>
                <a:cubicBezTo>
                  <a:pt x="625623" y="2794738"/>
                  <a:pt x="0" y="2169115"/>
                  <a:pt x="0" y="1397369"/>
                </a:cubicBezTo>
                <a:cubicBezTo>
                  <a:pt x="0" y="625623"/>
                  <a:pt x="625623" y="0"/>
                  <a:pt x="13973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82098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3FEBD2A8-A6A0-41A7-BFD8-526A748E3FBC}" type="datetimeFigureOut">
              <a:rPr lang="en-US">
                <a:solidFill>
                  <a:prstClr val="black">
                    <a:tint val="75000"/>
                  </a:prstClr>
                </a:solidFill>
              </a:rPr>
              <a:pPr>
                <a:defRPr/>
              </a:pPr>
              <a:t>4/5/2022</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E194121A-2ED3-46BE-A81B-630620D770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902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Right_Minim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627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6_Picture">
    <p:spTree>
      <p:nvGrpSpPr>
        <p:cNvPr id="1" name=""/>
        <p:cNvGrpSpPr/>
        <p:nvPr/>
      </p:nvGrpSpPr>
      <p:grpSpPr>
        <a:xfrm>
          <a:off x="0" y="0"/>
          <a:ext cx="0" cy="0"/>
          <a:chOff x="0" y="0"/>
          <a:chExt cx="0" cy="0"/>
        </a:xfrm>
      </p:grpSpPr>
      <p:sp>
        <p:nvSpPr>
          <p:cNvPr id="5" name="TextBox 4"/>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A213AAB4-5EFD-4EAC-9F26-86D81507064E}" type="slidenum">
              <a:rPr lang="id-ID" smtClean="0">
                <a:solidFill>
                  <a:prstClr val="white"/>
                </a:solidFill>
              </a:rPr>
              <a:pPr algn="r" fontAlgn="auto">
                <a:spcBef>
                  <a:spcPts val="0"/>
                </a:spcBef>
                <a:spcAft>
                  <a:spcPts val="0"/>
                </a:spcAft>
                <a:defRPr/>
              </a:pPr>
              <a:t>‹#›</a:t>
            </a:fld>
            <a:endParaRPr lang="id-ID" dirty="0">
              <a:solidFill>
                <a:prstClr val="white"/>
              </a:solidFill>
            </a:endParaRPr>
          </a:p>
        </p:txBody>
      </p:sp>
      <p:sp>
        <p:nvSpPr>
          <p:cNvPr id="14" name="Picture Placeholder 10"/>
          <p:cNvSpPr>
            <a:spLocks noGrp="1"/>
          </p:cNvSpPr>
          <p:nvPr>
            <p:ph type="pic" sz="quarter" idx="10"/>
          </p:nvPr>
        </p:nvSpPr>
        <p:spPr>
          <a:xfrm>
            <a:off x="2047308" y="383517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rtlCol="0">
            <a:normAutofit/>
          </a:bodyPr>
          <a:lstStyle>
            <a:lvl1pPr marL="0" indent="0">
              <a:buNone/>
              <a:defRPr lang="en-US" sz="1800"/>
            </a:lvl1pPr>
          </a:lstStyle>
          <a:p>
            <a:pPr lvl="0"/>
            <a:r>
              <a:rPr lang="ru-RU" noProof="0" smtClean="0"/>
              <a:t>Вставка рисунка</a:t>
            </a:r>
            <a:endParaRPr lang="en-US" noProof="0" dirty="0"/>
          </a:p>
        </p:txBody>
      </p:sp>
      <p:sp>
        <p:nvSpPr>
          <p:cNvPr id="15" name="Picture Placeholder 11"/>
          <p:cNvSpPr>
            <a:spLocks noGrp="1"/>
          </p:cNvSpPr>
          <p:nvPr>
            <p:ph type="pic" sz="quarter" idx="11"/>
          </p:nvPr>
        </p:nvSpPr>
        <p:spPr>
          <a:xfrm>
            <a:off x="5580810" y="383517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rtlCol="0">
            <a:normAutofit/>
          </a:bodyPr>
          <a:lstStyle>
            <a:lvl1pPr marL="0" indent="0">
              <a:buNone/>
              <a:defRPr lang="en-US" sz="1800" dirty="0"/>
            </a:lvl1pPr>
          </a:lstStyle>
          <a:p>
            <a:pPr lvl="0"/>
            <a:r>
              <a:rPr lang="ru-RU" noProof="0" smtClean="0"/>
              <a:t>Вставка рисунка</a:t>
            </a:r>
            <a:endParaRPr lang="en-US" noProof="0" dirty="0"/>
          </a:p>
        </p:txBody>
      </p:sp>
      <p:sp>
        <p:nvSpPr>
          <p:cNvPr id="16" name="Picture Placeholder 12"/>
          <p:cNvSpPr>
            <a:spLocks noGrp="1"/>
          </p:cNvSpPr>
          <p:nvPr>
            <p:ph type="pic" sz="quarter" idx="12"/>
          </p:nvPr>
        </p:nvSpPr>
        <p:spPr>
          <a:xfrm>
            <a:off x="9114312" y="3835179"/>
            <a:ext cx="1030380" cy="1030380"/>
          </a:xfrm>
          <a:custGeom>
            <a:avLst/>
            <a:gdLst>
              <a:gd name="connsiteX0" fmla="*/ 515190 w 1030380"/>
              <a:gd name="connsiteY0" fmla="*/ 0 h 1030380"/>
              <a:gd name="connsiteX1" fmla="*/ 1030380 w 1030380"/>
              <a:gd name="connsiteY1" fmla="*/ 515190 h 1030380"/>
              <a:gd name="connsiteX2" fmla="*/ 515190 w 1030380"/>
              <a:gd name="connsiteY2" fmla="*/ 1030380 h 1030380"/>
              <a:gd name="connsiteX3" fmla="*/ 0 w 1030380"/>
              <a:gd name="connsiteY3" fmla="*/ 515190 h 1030380"/>
              <a:gd name="connsiteX4" fmla="*/ 515190 w 1030380"/>
              <a:gd name="connsiteY4" fmla="*/ 0 h 103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80" h="1030380">
                <a:moveTo>
                  <a:pt x="515190" y="0"/>
                </a:moveTo>
                <a:cubicBezTo>
                  <a:pt x="799722" y="0"/>
                  <a:pt x="1030380" y="230658"/>
                  <a:pt x="1030380" y="515190"/>
                </a:cubicBezTo>
                <a:cubicBezTo>
                  <a:pt x="1030380" y="799722"/>
                  <a:pt x="799722" y="1030380"/>
                  <a:pt x="515190" y="1030380"/>
                </a:cubicBezTo>
                <a:cubicBezTo>
                  <a:pt x="230658" y="1030380"/>
                  <a:pt x="0" y="799722"/>
                  <a:pt x="0" y="515190"/>
                </a:cubicBezTo>
                <a:cubicBezTo>
                  <a:pt x="0" y="230658"/>
                  <a:pt x="230658" y="0"/>
                  <a:pt x="515190" y="0"/>
                </a:cubicBezTo>
                <a:close/>
              </a:path>
            </a:pathLst>
          </a:custGeom>
          <a:solidFill>
            <a:srgbClr val="E1E9EA">
              <a:alpha val="70000"/>
            </a:srgbClr>
          </a:solidFill>
        </p:spPr>
        <p:txBody>
          <a:bodyPr rtlCol="0">
            <a:normAutofit/>
          </a:bodyPr>
          <a:lstStyle>
            <a:lvl1pPr marL="0" indent="0">
              <a:buNone/>
              <a:defRPr lang="en-US" sz="1800"/>
            </a:lvl1pPr>
          </a:lstStyle>
          <a:p>
            <a:pPr lvl="0"/>
            <a:r>
              <a:rPr lang="ru-RU" noProof="0" smtClean="0"/>
              <a:t>Вставка рисунка</a:t>
            </a:r>
            <a:endParaRPr lang="en-US" noProof="0" dirty="0"/>
          </a:p>
        </p:txBody>
      </p:sp>
    </p:spTree>
    <p:extLst>
      <p:ext uri="{BB962C8B-B14F-4D97-AF65-F5344CB8AC3E}">
        <p14:creationId xmlns:p14="http://schemas.microsoft.com/office/powerpoint/2010/main" val="387167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8795" y="-4973"/>
            <a:ext cx="12200794" cy="4861390"/>
          </a:xfrm>
          <a:custGeom>
            <a:avLst/>
            <a:gdLst>
              <a:gd name="connsiteX0" fmla="*/ 0 w 12200794"/>
              <a:gd name="connsiteY0" fmla="*/ 0 h 4861390"/>
              <a:gd name="connsiteX1" fmla="*/ 12200794 w 12200794"/>
              <a:gd name="connsiteY1" fmla="*/ 0 h 4861390"/>
              <a:gd name="connsiteX2" fmla="*/ 12200794 w 12200794"/>
              <a:gd name="connsiteY2" fmla="*/ 3450615 h 4861390"/>
              <a:gd name="connsiteX3" fmla="*/ 6100397 w 12200794"/>
              <a:gd name="connsiteY3" fmla="*/ 4861390 h 4861390"/>
              <a:gd name="connsiteX4" fmla="*/ 0 w 12200794"/>
              <a:gd name="connsiteY4" fmla="*/ 3450615 h 486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794" h="4861390">
                <a:moveTo>
                  <a:pt x="0" y="0"/>
                </a:moveTo>
                <a:lnTo>
                  <a:pt x="12200794" y="0"/>
                </a:lnTo>
                <a:lnTo>
                  <a:pt x="12200794" y="3450615"/>
                </a:lnTo>
                <a:lnTo>
                  <a:pt x="6100397" y="4861390"/>
                </a:lnTo>
                <a:lnTo>
                  <a:pt x="0" y="345061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6353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33476" y="2041834"/>
            <a:ext cx="9915378" cy="2121251"/>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2504447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33476" y="2141260"/>
            <a:ext cx="4766518" cy="2541865"/>
          </a:xfrm>
          <a:solidFill>
            <a:srgbClr val="E1E9EA">
              <a:alpha val="70000"/>
            </a:srgbClr>
          </a:solidFill>
        </p:spPr>
        <p:txBody>
          <a:bodyPr rtlCol="0">
            <a:normAutofit/>
          </a:bodyPr>
          <a:lstStyle>
            <a:lvl1pPr>
              <a:defRPr lang="en-US" sz="1800"/>
            </a:lvl1pPr>
          </a:lstStyle>
          <a:p>
            <a:pPr lvl="0"/>
            <a:endParaRPr lang="en-US" noProof="0"/>
          </a:p>
        </p:txBody>
      </p:sp>
    </p:spTree>
    <p:extLst>
      <p:ext uri="{BB962C8B-B14F-4D97-AF65-F5344CB8AC3E}">
        <p14:creationId xmlns:p14="http://schemas.microsoft.com/office/powerpoint/2010/main" val="55411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6" name="Picture Placeholder 5">
            <a:extLst/>
          </p:cNvPr>
          <p:cNvSpPr>
            <a:spLocks noGrp="1"/>
          </p:cNvSpPr>
          <p:nvPr>
            <p:ph type="pic" sz="quarter" idx="10"/>
          </p:nvPr>
        </p:nvSpPr>
        <p:spPr>
          <a:xfrm>
            <a:off x="3004096" y="3548269"/>
            <a:ext cx="7231951" cy="2521226"/>
          </a:xfrm>
          <a:custGeom>
            <a:avLst/>
            <a:gdLst>
              <a:gd name="connsiteX0" fmla="*/ 0 w 7231951"/>
              <a:gd name="connsiteY0" fmla="*/ 0 h 2521226"/>
              <a:gd name="connsiteX1" fmla="*/ 7231951 w 7231951"/>
              <a:gd name="connsiteY1" fmla="*/ 0 h 2521226"/>
              <a:gd name="connsiteX2" fmla="*/ 7231951 w 7231951"/>
              <a:gd name="connsiteY2" fmla="*/ 2521226 h 2521226"/>
              <a:gd name="connsiteX3" fmla="*/ 0 w 7231951"/>
              <a:gd name="connsiteY3" fmla="*/ 2521226 h 2521226"/>
            </a:gdLst>
            <a:ahLst/>
            <a:cxnLst>
              <a:cxn ang="0">
                <a:pos x="connsiteX0" y="connsiteY0"/>
              </a:cxn>
              <a:cxn ang="0">
                <a:pos x="connsiteX1" y="connsiteY1"/>
              </a:cxn>
              <a:cxn ang="0">
                <a:pos x="connsiteX2" y="connsiteY2"/>
              </a:cxn>
              <a:cxn ang="0">
                <a:pos x="connsiteX3" y="connsiteY3"/>
              </a:cxn>
            </a:cxnLst>
            <a:rect l="l" t="t" r="r" b="b"/>
            <a:pathLst>
              <a:path w="7231951" h="2521226">
                <a:moveTo>
                  <a:pt x="0" y="0"/>
                </a:moveTo>
                <a:lnTo>
                  <a:pt x="7231951" y="0"/>
                </a:lnTo>
                <a:lnTo>
                  <a:pt x="7231951" y="2521226"/>
                </a:lnTo>
                <a:lnTo>
                  <a:pt x="0" y="2521226"/>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5422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6091605" y="-741419"/>
            <a:ext cx="7161847" cy="7370830"/>
          </a:xfrm>
          <a:custGeom>
            <a:avLst/>
            <a:gdLst>
              <a:gd name="connsiteX0" fmla="*/ 2787816 w 7161847"/>
              <a:gd name="connsiteY0" fmla="*/ 7152549 h 7370830"/>
              <a:gd name="connsiteX1" fmla="*/ 2787817 w 7161847"/>
              <a:gd name="connsiteY1" fmla="*/ 7152549 h 7370830"/>
              <a:gd name="connsiteX2" fmla="*/ 2787816 w 7161847"/>
              <a:gd name="connsiteY2" fmla="*/ 7152550 h 7370830"/>
              <a:gd name="connsiteX3" fmla="*/ 1391706 w 7161847"/>
              <a:gd name="connsiteY3" fmla="*/ 6138863 h 7370830"/>
              <a:gd name="connsiteX4" fmla="*/ 1391707 w 7161847"/>
              <a:gd name="connsiteY4" fmla="*/ 6138863 h 7370830"/>
              <a:gd name="connsiteX5" fmla="*/ 1391707 w 7161847"/>
              <a:gd name="connsiteY5" fmla="*/ 6138864 h 7370830"/>
              <a:gd name="connsiteX6" fmla="*/ 6563752 w 7161847"/>
              <a:gd name="connsiteY6" fmla="*/ 5372121 h 7370830"/>
              <a:gd name="connsiteX7" fmla="*/ 6835791 w 7161847"/>
              <a:gd name="connsiteY7" fmla="*/ 5484803 h 7370830"/>
              <a:gd name="connsiteX8" fmla="*/ 6835790 w 7161847"/>
              <a:gd name="connsiteY8" fmla="*/ 5484804 h 7370830"/>
              <a:gd name="connsiteX9" fmla="*/ 6835790 w 7161847"/>
              <a:gd name="connsiteY9" fmla="*/ 6028882 h 7370830"/>
              <a:gd name="connsiteX10" fmla="*/ 6013108 w 7161847"/>
              <a:gd name="connsiteY10" fmla="*/ 6851562 h 7370830"/>
              <a:gd name="connsiteX11" fmla="*/ 5469030 w 7161847"/>
              <a:gd name="connsiteY11" fmla="*/ 6851562 h 7370830"/>
              <a:gd name="connsiteX12" fmla="*/ 5469030 w 7161847"/>
              <a:gd name="connsiteY12" fmla="*/ 6851564 h 7370830"/>
              <a:gd name="connsiteX13" fmla="*/ 5469031 w 7161847"/>
              <a:gd name="connsiteY13" fmla="*/ 6307485 h 7370830"/>
              <a:gd name="connsiteX14" fmla="*/ 6291713 w 7161847"/>
              <a:gd name="connsiteY14" fmla="*/ 5484803 h 7370830"/>
              <a:gd name="connsiteX15" fmla="*/ 6563752 w 7161847"/>
              <a:gd name="connsiteY15" fmla="*/ 5372121 h 7370830"/>
              <a:gd name="connsiteX16" fmla="*/ 6620795 w 7161847"/>
              <a:gd name="connsiteY16" fmla="*/ 4143997 h 7370830"/>
              <a:gd name="connsiteX17" fmla="*/ 6892834 w 7161847"/>
              <a:gd name="connsiteY17" fmla="*/ 4256679 h 7370830"/>
              <a:gd name="connsiteX18" fmla="*/ 6892832 w 7161847"/>
              <a:gd name="connsiteY18" fmla="*/ 4256681 h 7370830"/>
              <a:gd name="connsiteX19" fmla="*/ 6892832 w 7161847"/>
              <a:gd name="connsiteY19" fmla="*/ 4800759 h 7370830"/>
              <a:gd name="connsiteX20" fmla="*/ 4814590 w 7161847"/>
              <a:gd name="connsiteY20" fmla="*/ 6879000 h 7370830"/>
              <a:gd name="connsiteX21" fmla="*/ 4270513 w 7161847"/>
              <a:gd name="connsiteY21" fmla="*/ 6879000 h 7370830"/>
              <a:gd name="connsiteX22" fmla="*/ 4270514 w 7161847"/>
              <a:gd name="connsiteY22" fmla="*/ 6879001 h 7370830"/>
              <a:gd name="connsiteX23" fmla="*/ 4270514 w 7161847"/>
              <a:gd name="connsiteY23" fmla="*/ 6334923 h 7370830"/>
              <a:gd name="connsiteX24" fmla="*/ 6348755 w 7161847"/>
              <a:gd name="connsiteY24" fmla="*/ 4256680 h 7370830"/>
              <a:gd name="connsiteX25" fmla="*/ 6620795 w 7161847"/>
              <a:gd name="connsiteY25" fmla="*/ 4143997 h 7370830"/>
              <a:gd name="connsiteX26" fmla="*/ 2866468 w 7161847"/>
              <a:gd name="connsiteY26" fmla="*/ 3040604 h 7370830"/>
              <a:gd name="connsiteX27" fmla="*/ 3138506 w 7161847"/>
              <a:gd name="connsiteY27" fmla="*/ 3153287 h 7370830"/>
              <a:gd name="connsiteX28" fmla="*/ 3138505 w 7161847"/>
              <a:gd name="connsiteY28" fmla="*/ 3153287 h 7370830"/>
              <a:gd name="connsiteX29" fmla="*/ 3138506 w 7161847"/>
              <a:gd name="connsiteY29" fmla="*/ 3697364 h 7370830"/>
              <a:gd name="connsiteX30" fmla="*/ 656759 w 7161847"/>
              <a:gd name="connsiteY30" fmla="*/ 6179110 h 7370830"/>
              <a:gd name="connsiteX31" fmla="*/ 173034 w 7161847"/>
              <a:gd name="connsiteY31" fmla="*/ 6228409 h 7370830"/>
              <a:gd name="connsiteX32" fmla="*/ 112681 w 7161847"/>
              <a:gd name="connsiteY32" fmla="*/ 6179110 h 7370830"/>
              <a:gd name="connsiteX33" fmla="*/ 63383 w 7161847"/>
              <a:gd name="connsiteY33" fmla="*/ 6118759 h 7370830"/>
              <a:gd name="connsiteX34" fmla="*/ 112682 w 7161847"/>
              <a:gd name="connsiteY34" fmla="*/ 5635033 h 7370830"/>
              <a:gd name="connsiteX35" fmla="*/ 2594428 w 7161847"/>
              <a:gd name="connsiteY35" fmla="*/ 3153287 h 7370830"/>
              <a:gd name="connsiteX36" fmla="*/ 2866468 w 7161847"/>
              <a:gd name="connsiteY36" fmla="*/ 3040604 h 7370830"/>
              <a:gd name="connsiteX37" fmla="*/ 5359755 w 7161847"/>
              <a:gd name="connsiteY37" fmla="*/ 2993060 h 7370830"/>
              <a:gd name="connsiteX38" fmla="*/ 5631795 w 7161847"/>
              <a:gd name="connsiteY38" fmla="*/ 3105742 h 7370830"/>
              <a:gd name="connsiteX39" fmla="*/ 5631794 w 7161847"/>
              <a:gd name="connsiteY39" fmla="*/ 3105743 h 7370830"/>
              <a:gd name="connsiteX40" fmla="*/ 5631794 w 7161847"/>
              <a:gd name="connsiteY40" fmla="*/ 3649821 h 7370830"/>
              <a:gd name="connsiteX41" fmla="*/ 2023465 w 7161847"/>
              <a:gd name="connsiteY41" fmla="*/ 7258148 h 7370830"/>
              <a:gd name="connsiteX42" fmla="*/ 1539739 w 7161847"/>
              <a:gd name="connsiteY42" fmla="*/ 7307446 h 7370830"/>
              <a:gd name="connsiteX43" fmla="*/ 1479387 w 7161847"/>
              <a:gd name="connsiteY43" fmla="*/ 7258149 h 7370830"/>
              <a:gd name="connsiteX44" fmla="*/ 1479387 w 7161847"/>
              <a:gd name="connsiteY44" fmla="*/ 7258149 h 7370830"/>
              <a:gd name="connsiteX45" fmla="*/ 1430089 w 7161847"/>
              <a:gd name="connsiteY45" fmla="*/ 7197796 h 7370830"/>
              <a:gd name="connsiteX46" fmla="*/ 1479388 w 7161847"/>
              <a:gd name="connsiteY46" fmla="*/ 6714071 h 7370830"/>
              <a:gd name="connsiteX47" fmla="*/ 5087717 w 7161847"/>
              <a:gd name="connsiteY47" fmla="*/ 3105742 h 7370830"/>
              <a:gd name="connsiteX48" fmla="*/ 5359755 w 7161847"/>
              <a:gd name="connsiteY48" fmla="*/ 2993060 h 7370830"/>
              <a:gd name="connsiteX49" fmla="*/ 6668184 w 7161847"/>
              <a:gd name="connsiteY49" fmla="*/ 2887461 h 7370830"/>
              <a:gd name="connsiteX50" fmla="*/ 6940223 w 7161847"/>
              <a:gd name="connsiteY50" fmla="*/ 3000143 h 7370830"/>
              <a:gd name="connsiteX51" fmla="*/ 6940223 w 7161847"/>
              <a:gd name="connsiteY51" fmla="*/ 3000144 h 7370830"/>
              <a:gd name="connsiteX52" fmla="*/ 6940223 w 7161847"/>
              <a:gd name="connsiteY52" fmla="*/ 3544221 h 7370830"/>
              <a:gd name="connsiteX53" fmla="*/ 3331893 w 7161847"/>
              <a:gd name="connsiteY53" fmla="*/ 7152549 h 7370830"/>
              <a:gd name="connsiteX54" fmla="*/ 2848167 w 7161847"/>
              <a:gd name="connsiteY54" fmla="*/ 7201847 h 7370830"/>
              <a:gd name="connsiteX55" fmla="*/ 2787817 w 7161847"/>
              <a:gd name="connsiteY55" fmla="*/ 7152549 h 7370830"/>
              <a:gd name="connsiteX56" fmla="*/ 2738519 w 7161847"/>
              <a:gd name="connsiteY56" fmla="*/ 7092198 h 7370830"/>
              <a:gd name="connsiteX57" fmla="*/ 2787816 w 7161847"/>
              <a:gd name="connsiteY57" fmla="*/ 6608472 h 7370830"/>
              <a:gd name="connsiteX58" fmla="*/ 6396146 w 7161847"/>
              <a:gd name="connsiteY58" fmla="*/ 3000143 h 7370830"/>
              <a:gd name="connsiteX59" fmla="*/ 6668184 w 7161847"/>
              <a:gd name="connsiteY59" fmla="*/ 2887461 h 7370830"/>
              <a:gd name="connsiteX60" fmla="*/ 5272076 w 7161847"/>
              <a:gd name="connsiteY60" fmla="*/ 1873775 h 7370830"/>
              <a:gd name="connsiteX61" fmla="*/ 5544115 w 7161847"/>
              <a:gd name="connsiteY61" fmla="*/ 1986458 h 7370830"/>
              <a:gd name="connsiteX62" fmla="*/ 5544114 w 7161847"/>
              <a:gd name="connsiteY62" fmla="*/ 1986458 h 7370830"/>
              <a:gd name="connsiteX63" fmla="*/ 5544114 w 7161847"/>
              <a:gd name="connsiteY63" fmla="*/ 2530536 h 7370830"/>
              <a:gd name="connsiteX64" fmla="*/ 1935786 w 7161847"/>
              <a:gd name="connsiteY64" fmla="*/ 6138863 h 7370830"/>
              <a:gd name="connsiteX65" fmla="*/ 1452059 w 7161847"/>
              <a:gd name="connsiteY65" fmla="*/ 6188161 h 7370830"/>
              <a:gd name="connsiteX66" fmla="*/ 1391707 w 7161847"/>
              <a:gd name="connsiteY66" fmla="*/ 6138863 h 7370830"/>
              <a:gd name="connsiteX67" fmla="*/ 1342409 w 7161847"/>
              <a:gd name="connsiteY67" fmla="*/ 6078511 h 7370830"/>
              <a:gd name="connsiteX68" fmla="*/ 1391708 w 7161847"/>
              <a:gd name="connsiteY68" fmla="*/ 5594786 h 7370830"/>
              <a:gd name="connsiteX69" fmla="*/ 5000037 w 7161847"/>
              <a:gd name="connsiteY69" fmla="*/ 1986457 h 7370830"/>
              <a:gd name="connsiteX70" fmla="*/ 5272076 w 7161847"/>
              <a:gd name="connsiteY70" fmla="*/ 1873775 h 7370830"/>
              <a:gd name="connsiteX71" fmla="*/ 6777126 w 7161847"/>
              <a:gd name="connsiteY71" fmla="*/ 1542420 h 7370830"/>
              <a:gd name="connsiteX72" fmla="*/ 7049166 w 7161847"/>
              <a:gd name="connsiteY72" fmla="*/ 1655103 h 7370830"/>
              <a:gd name="connsiteX73" fmla="*/ 7049164 w 7161847"/>
              <a:gd name="connsiteY73" fmla="*/ 1655103 h 7370830"/>
              <a:gd name="connsiteX74" fmla="*/ 7049164 w 7161847"/>
              <a:gd name="connsiteY74" fmla="*/ 2199181 h 7370830"/>
              <a:gd name="connsiteX75" fmla="*/ 6226482 w 7161847"/>
              <a:gd name="connsiteY75" fmla="*/ 3021861 h 7370830"/>
              <a:gd name="connsiteX76" fmla="*/ 5682406 w 7161847"/>
              <a:gd name="connsiteY76" fmla="*/ 3021861 h 7370830"/>
              <a:gd name="connsiteX77" fmla="*/ 5682405 w 7161847"/>
              <a:gd name="connsiteY77" fmla="*/ 3021862 h 7370830"/>
              <a:gd name="connsiteX78" fmla="*/ 5682405 w 7161847"/>
              <a:gd name="connsiteY78" fmla="*/ 2477784 h 7370830"/>
              <a:gd name="connsiteX79" fmla="*/ 6505087 w 7161847"/>
              <a:gd name="connsiteY79" fmla="*/ 1655102 h 7370830"/>
              <a:gd name="connsiteX80" fmla="*/ 6777126 w 7161847"/>
              <a:gd name="connsiteY80" fmla="*/ 1542420 h 7370830"/>
              <a:gd name="connsiteX81" fmla="*/ 6635544 w 7161847"/>
              <a:gd name="connsiteY81" fmla="*/ 453955 h 7370830"/>
              <a:gd name="connsiteX82" fmla="*/ 6907582 w 7161847"/>
              <a:gd name="connsiteY82" fmla="*/ 566637 h 7370830"/>
              <a:gd name="connsiteX83" fmla="*/ 6907582 w 7161847"/>
              <a:gd name="connsiteY83" fmla="*/ 566638 h 7370830"/>
              <a:gd name="connsiteX84" fmla="*/ 6907582 w 7161847"/>
              <a:gd name="connsiteY84" fmla="*/ 1110716 h 7370830"/>
              <a:gd name="connsiteX85" fmla="*/ 6084900 w 7161847"/>
              <a:gd name="connsiteY85" fmla="*/ 1933396 h 7370830"/>
              <a:gd name="connsiteX86" fmla="*/ 5540823 w 7161847"/>
              <a:gd name="connsiteY86" fmla="*/ 1933395 h 7370830"/>
              <a:gd name="connsiteX87" fmla="*/ 5540823 w 7161847"/>
              <a:gd name="connsiteY87" fmla="*/ 1933397 h 7370830"/>
              <a:gd name="connsiteX88" fmla="*/ 5540823 w 7161847"/>
              <a:gd name="connsiteY88" fmla="*/ 1389319 h 7370830"/>
              <a:gd name="connsiteX89" fmla="*/ 6363505 w 7161847"/>
              <a:gd name="connsiteY89" fmla="*/ 566637 h 7370830"/>
              <a:gd name="connsiteX90" fmla="*/ 6635544 w 7161847"/>
              <a:gd name="connsiteY90" fmla="*/ 453955 h 7370830"/>
              <a:gd name="connsiteX91" fmla="*/ 4320554 w 7161847"/>
              <a:gd name="connsiteY91" fmla="*/ 370272 h 7370830"/>
              <a:gd name="connsiteX92" fmla="*/ 4592593 w 7161847"/>
              <a:gd name="connsiteY92" fmla="*/ 482954 h 7370830"/>
              <a:gd name="connsiteX93" fmla="*/ 4592592 w 7161847"/>
              <a:gd name="connsiteY93" fmla="*/ 482955 h 7370830"/>
              <a:gd name="connsiteX94" fmla="*/ 4592592 w 7161847"/>
              <a:gd name="connsiteY94" fmla="*/ 1027032 h 7370830"/>
              <a:gd name="connsiteX95" fmla="*/ 984263 w 7161847"/>
              <a:gd name="connsiteY95" fmla="*/ 4635359 h 7370830"/>
              <a:gd name="connsiteX96" fmla="*/ 440184 w 7161847"/>
              <a:gd name="connsiteY96" fmla="*/ 4635359 h 7370830"/>
              <a:gd name="connsiteX97" fmla="*/ 440186 w 7161847"/>
              <a:gd name="connsiteY97" fmla="*/ 4635359 h 7370830"/>
              <a:gd name="connsiteX98" fmla="*/ 440186 w 7161847"/>
              <a:gd name="connsiteY98" fmla="*/ 4091282 h 7370830"/>
              <a:gd name="connsiteX99" fmla="*/ 4048515 w 7161847"/>
              <a:gd name="connsiteY99" fmla="*/ 482954 h 7370830"/>
              <a:gd name="connsiteX100" fmla="*/ 4320554 w 7161847"/>
              <a:gd name="connsiteY100" fmla="*/ 370272 h 7370830"/>
              <a:gd name="connsiteX101" fmla="*/ 5907766 w 7161847"/>
              <a:gd name="connsiteY101" fmla="*/ 0 h 7370830"/>
              <a:gd name="connsiteX102" fmla="*/ 6179803 w 7161847"/>
              <a:gd name="connsiteY102" fmla="*/ 112683 h 7370830"/>
              <a:gd name="connsiteX103" fmla="*/ 6179804 w 7161847"/>
              <a:gd name="connsiteY103" fmla="*/ 112683 h 7370830"/>
              <a:gd name="connsiteX104" fmla="*/ 6179804 w 7161847"/>
              <a:gd name="connsiteY104" fmla="*/ 656761 h 7370830"/>
              <a:gd name="connsiteX105" fmla="*/ 3698057 w 7161847"/>
              <a:gd name="connsiteY105" fmla="*/ 3138507 h 7370830"/>
              <a:gd name="connsiteX106" fmla="*/ 3153979 w 7161847"/>
              <a:gd name="connsiteY106" fmla="*/ 3138507 h 7370830"/>
              <a:gd name="connsiteX107" fmla="*/ 3153980 w 7161847"/>
              <a:gd name="connsiteY107" fmla="*/ 3138507 h 7370830"/>
              <a:gd name="connsiteX108" fmla="*/ 3153980 w 7161847"/>
              <a:gd name="connsiteY108" fmla="*/ 2594430 h 7370830"/>
              <a:gd name="connsiteX109" fmla="*/ 5635727 w 7161847"/>
              <a:gd name="connsiteY109" fmla="*/ 112683 h 7370830"/>
              <a:gd name="connsiteX110" fmla="*/ 5907766 w 7161847"/>
              <a:gd name="connsiteY110" fmla="*/ 0 h 737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161847" h="7370830">
                <a:moveTo>
                  <a:pt x="2787816" y="7152549"/>
                </a:moveTo>
                <a:lnTo>
                  <a:pt x="2787817" y="7152549"/>
                </a:lnTo>
                <a:lnTo>
                  <a:pt x="2787816" y="7152550"/>
                </a:lnTo>
                <a:close/>
                <a:moveTo>
                  <a:pt x="1391706" y="6138863"/>
                </a:moveTo>
                <a:lnTo>
                  <a:pt x="1391707" y="6138863"/>
                </a:lnTo>
                <a:lnTo>
                  <a:pt x="1391707" y="6138864"/>
                </a:lnTo>
                <a:close/>
                <a:moveTo>
                  <a:pt x="6563752" y="5372121"/>
                </a:moveTo>
                <a:cubicBezTo>
                  <a:pt x="6662211" y="5372121"/>
                  <a:pt x="6760669" y="5409682"/>
                  <a:pt x="6835791" y="5484803"/>
                </a:cubicBezTo>
                <a:lnTo>
                  <a:pt x="6835790" y="5484804"/>
                </a:lnTo>
                <a:cubicBezTo>
                  <a:pt x="6986034" y="5635048"/>
                  <a:pt x="6986034" y="5878639"/>
                  <a:pt x="6835790" y="6028882"/>
                </a:cubicBezTo>
                <a:lnTo>
                  <a:pt x="6013108" y="6851562"/>
                </a:lnTo>
                <a:cubicBezTo>
                  <a:pt x="5862865" y="7001806"/>
                  <a:pt x="5619274" y="7001806"/>
                  <a:pt x="5469030" y="6851562"/>
                </a:cubicBezTo>
                <a:lnTo>
                  <a:pt x="5469030" y="6851564"/>
                </a:lnTo>
                <a:cubicBezTo>
                  <a:pt x="5318788" y="6701320"/>
                  <a:pt x="5318788" y="6457729"/>
                  <a:pt x="5469031" y="6307485"/>
                </a:cubicBezTo>
                <a:lnTo>
                  <a:pt x="6291713" y="5484803"/>
                </a:lnTo>
                <a:cubicBezTo>
                  <a:pt x="6366835" y="5409682"/>
                  <a:pt x="6465294" y="5372121"/>
                  <a:pt x="6563752" y="5372121"/>
                </a:cubicBezTo>
                <a:close/>
                <a:moveTo>
                  <a:pt x="6620795" y="4143997"/>
                </a:moveTo>
                <a:cubicBezTo>
                  <a:pt x="6719254" y="4143997"/>
                  <a:pt x="6817711" y="4181559"/>
                  <a:pt x="6892834" y="4256679"/>
                </a:cubicBezTo>
                <a:lnTo>
                  <a:pt x="6892832" y="4256681"/>
                </a:lnTo>
                <a:cubicBezTo>
                  <a:pt x="7043075" y="4406924"/>
                  <a:pt x="7043075" y="4650516"/>
                  <a:pt x="6892832" y="4800759"/>
                </a:cubicBezTo>
                <a:lnTo>
                  <a:pt x="4814590" y="6879000"/>
                </a:lnTo>
                <a:cubicBezTo>
                  <a:pt x="4664347" y="7029243"/>
                  <a:pt x="4420756" y="7029243"/>
                  <a:pt x="4270513" y="6879000"/>
                </a:cubicBezTo>
                <a:lnTo>
                  <a:pt x="4270514" y="6879001"/>
                </a:lnTo>
                <a:cubicBezTo>
                  <a:pt x="4120269" y="6728758"/>
                  <a:pt x="4120270" y="6485166"/>
                  <a:pt x="4270514" y="6334923"/>
                </a:cubicBezTo>
                <a:lnTo>
                  <a:pt x="6348755" y="4256680"/>
                </a:lnTo>
                <a:cubicBezTo>
                  <a:pt x="6423877" y="4181559"/>
                  <a:pt x="6522336" y="4143997"/>
                  <a:pt x="6620795" y="4143997"/>
                </a:cubicBezTo>
                <a:close/>
                <a:moveTo>
                  <a:pt x="2866468" y="3040604"/>
                </a:moveTo>
                <a:cubicBezTo>
                  <a:pt x="2964925" y="3040604"/>
                  <a:pt x="3063384" y="3078165"/>
                  <a:pt x="3138506" y="3153287"/>
                </a:cubicBezTo>
                <a:lnTo>
                  <a:pt x="3138505" y="3153287"/>
                </a:lnTo>
                <a:cubicBezTo>
                  <a:pt x="3288749" y="3303531"/>
                  <a:pt x="3288749" y="3547122"/>
                  <a:pt x="3138506" y="3697364"/>
                </a:cubicBezTo>
                <a:lnTo>
                  <a:pt x="656759" y="6179110"/>
                </a:lnTo>
                <a:cubicBezTo>
                  <a:pt x="525295" y="6310573"/>
                  <a:pt x="322364" y="6327006"/>
                  <a:pt x="173034" y="6228409"/>
                </a:cubicBezTo>
                <a:lnTo>
                  <a:pt x="112681" y="6179110"/>
                </a:lnTo>
                <a:lnTo>
                  <a:pt x="63383" y="6118759"/>
                </a:lnTo>
                <a:cubicBezTo>
                  <a:pt x="-35214" y="5969429"/>
                  <a:pt x="-18781" y="5766496"/>
                  <a:pt x="112682" y="5635033"/>
                </a:cubicBezTo>
                <a:lnTo>
                  <a:pt x="2594428" y="3153287"/>
                </a:lnTo>
                <a:cubicBezTo>
                  <a:pt x="2669551" y="3078166"/>
                  <a:pt x="2768009" y="3040604"/>
                  <a:pt x="2866468" y="3040604"/>
                </a:cubicBezTo>
                <a:close/>
                <a:moveTo>
                  <a:pt x="5359755" y="2993060"/>
                </a:moveTo>
                <a:cubicBezTo>
                  <a:pt x="5458214" y="2993061"/>
                  <a:pt x="5556673" y="3030621"/>
                  <a:pt x="5631795" y="3105742"/>
                </a:cubicBezTo>
                <a:lnTo>
                  <a:pt x="5631794" y="3105743"/>
                </a:lnTo>
                <a:cubicBezTo>
                  <a:pt x="5782037" y="3255986"/>
                  <a:pt x="5782037" y="3499578"/>
                  <a:pt x="5631794" y="3649821"/>
                </a:cubicBezTo>
                <a:lnTo>
                  <a:pt x="2023465" y="7258148"/>
                </a:lnTo>
                <a:cubicBezTo>
                  <a:pt x="1892002" y="7389611"/>
                  <a:pt x="1689070" y="7406044"/>
                  <a:pt x="1539739" y="7307446"/>
                </a:cubicBezTo>
                <a:lnTo>
                  <a:pt x="1479387" y="7258149"/>
                </a:lnTo>
                <a:lnTo>
                  <a:pt x="1479387" y="7258149"/>
                </a:lnTo>
                <a:lnTo>
                  <a:pt x="1430089" y="7197796"/>
                </a:lnTo>
                <a:cubicBezTo>
                  <a:pt x="1331492" y="7048467"/>
                  <a:pt x="1347925" y="6845534"/>
                  <a:pt x="1479388" y="6714071"/>
                </a:cubicBezTo>
                <a:lnTo>
                  <a:pt x="5087717" y="3105742"/>
                </a:lnTo>
                <a:cubicBezTo>
                  <a:pt x="5162838" y="3030621"/>
                  <a:pt x="5261296" y="2993060"/>
                  <a:pt x="5359755" y="2993060"/>
                </a:cubicBezTo>
                <a:close/>
                <a:moveTo>
                  <a:pt x="6668184" y="2887461"/>
                </a:moveTo>
                <a:cubicBezTo>
                  <a:pt x="6766643" y="2887461"/>
                  <a:pt x="6865102" y="2925021"/>
                  <a:pt x="6940223" y="3000143"/>
                </a:cubicBezTo>
                <a:lnTo>
                  <a:pt x="6940223" y="3000144"/>
                </a:lnTo>
                <a:cubicBezTo>
                  <a:pt x="7090466" y="3150387"/>
                  <a:pt x="7090466" y="3393978"/>
                  <a:pt x="6940223" y="3544221"/>
                </a:cubicBezTo>
                <a:lnTo>
                  <a:pt x="3331893" y="7152549"/>
                </a:lnTo>
                <a:cubicBezTo>
                  <a:pt x="3200432" y="7284013"/>
                  <a:pt x="2997498" y="7300445"/>
                  <a:pt x="2848167" y="7201847"/>
                </a:cubicBezTo>
                <a:lnTo>
                  <a:pt x="2787817" y="7152549"/>
                </a:lnTo>
                <a:lnTo>
                  <a:pt x="2738519" y="7092198"/>
                </a:lnTo>
                <a:cubicBezTo>
                  <a:pt x="2639922" y="6942867"/>
                  <a:pt x="2656354" y="6739935"/>
                  <a:pt x="2787816" y="6608472"/>
                </a:cubicBezTo>
                <a:lnTo>
                  <a:pt x="6396146" y="3000143"/>
                </a:lnTo>
                <a:cubicBezTo>
                  <a:pt x="6471268" y="2925022"/>
                  <a:pt x="6569726" y="2887461"/>
                  <a:pt x="6668184" y="2887461"/>
                </a:cubicBezTo>
                <a:close/>
                <a:moveTo>
                  <a:pt x="5272076" y="1873775"/>
                </a:moveTo>
                <a:cubicBezTo>
                  <a:pt x="5370534" y="1873776"/>
                  <a:pt x="5468993" y="1911336"/>
                  <a:pt x="5544115" y="1986458"/>
                </a:cubicBezTo>
                <a:lnTo>
                  <a:pt x="5544114" y="1986458"/>
                </a:lnTo>
                <a:cubicBezTo>
                  <a:pt x="5694357" y="2136701"/>
                  <a:pt x="5694357" y="2380293"/>
                  <a:pt x="5544114" y="2530536"/>
                </a:cubicBezTo>
                <a:lnTo>
                  <a:pt x="1935786" y="6138863"/>
                </a:lnTo>
                <a:cubicBezTo>
                  <a:pt x="1804322" y="6270326"/>
                  <a:pt x="1601389" y="6286759"/>
                  <a:pt x="1452059" y="6188161"/>
                </a:cubicBezTo>
                <a:lnTo>
                  <a:pt x="1391707" y="6138863"/>
                </a:lnTo>
                <a:lnTo>
                  <a:pt x="1342409" y="6078511"/>
                </a:lnTo>
                <a:cubicBezTo>
                  <a:pt x="1243812" y="5929182"/>
                  <a:pt x="1260245" y="5726249"/>
                  <a:pt x="1391708" y="5594786"/>
                </a:cubicBezTo>
                <a:lnTo>
                  <a:pt x="5000037" y="1986457"/>
                </a:lnTo>
                <a:cubicBezTo>
                  <a:pt x="5075158" y="1911336"/>
                  <a:pt x="5173617" y="1873775"/>
                  <a:pt x="5272076" y="1873775"/>
                </a:cubicBezTo>
                <a:close/>
                <a:moveTo>
                  <a:pt x="6777126" y="1542420"/>
                </a:moveTo>
                <a:cubicBezTo>
                  <a:pt x="6875585" y="1542420"/>
                  <a:pt x="6974043" y="1579981"/>
                  <a:pt x="7049166" y="1655103"/>
                </a:cubicBezTo>
                <a:lnTo>
                  <a:pt x="7049164" y="1655103"/>
                </a:lnTo>
                <a:cubicBezTo>
                  <a:pt x="7199409" y="1805346"/>
                  <a:pt x="7199409" y="2048937"/>
                  <a:pt x="7049164" y="2199181"/>
                </a:cubicBezTo>
                <a:lnTo>
                  <a:pt x="6226482" y="3021861"/>
                </a:lnTo>
                <a:cubicBezTo>
                  <a:pt x="6076239" y="3172104"/>
                  <a:pt x="5832649" y="3172104"/>
                  <a:pt x="5682406" y="3021861"/>
                </a:cubicBezTo>
                <a:lnTo>
                  <a:pt x="5682405" y="3021862"/>
                </a:lnTo>
                <a:cubicBezTo>
                  <a:pt x="5532162" y="2871619"/>
                  <a:pt x="5532163" y="2628028"/>
                  <a:pt x="5682405" y="2477784"/>
                </a:cubicBezTo>
                <a:lnTo>
                  <a:pt x="6505087" y="1655102"/>
                </a:lnTo>
                <a:cubicBezTo>
                  <a:pt x="6580210" y="1579981"/>
                  <a:pt x="6678669" y="1542420"/>
                  <a:pt x="6777126" y="1542420"/>
                </a:cubicBezTo>
                <a:close/>
                <a:moveTo>
                  <a:pt x="6635544" y="453955"/>
                </a:moveTo>
                <a:cubicBezTo>
                  <a:pt x="6734003" y="453955"/>
                  <a:pt x="6832461" y="491516"/>
                  <a:pt x="6907582" y="566637"/>
                </a:cubicBezTo>
                <a:lnTo>
                  <a:pt x="6907582" y="566638"/>
                </a:lnTo>
                <a:cubicBezTo>
                  <a:pt x="7057826" y="716881"/>
                  <a:pt x="7057826" y="960472"/>
                  <a:pt x="6907582" y="1110716"/>
                </a:cubicBezTo>
                <a:lnTo>
                  <a:pt x="6084900" y="1933396"/>
                </a:lnTo>
                <a:cubicBezTo>
                  <a:pt x="5934657" y="2083639"/>
                  <a:pt x="5691065" y="2083639"/>
                  <a:pt x="5540823" y="1933395"/>
                </a:cubicBezTo>
                <a:lnTo>
                  <a:pt x="5540823" y="1933397"/>
                </a:lnTo>
                <a:cubicBezTo>
                  <a:pt x="5390580" y="1783154"/>
                  <a:pt x="5390580" y="1539563"/>
                  <a:pt x="5540823" y="1389319"/>
                </a:cubicBezTo>
                <a:lnTo>
                  <a:pt x="6363505" y="566637"/>
                </a:lnTo>
                <a:cubicBezTo>
                  <a:pt x="6438626" y="491516"/>
                  <a:pt x="6537086" y="453955"/>
                  <a:pt x="6635544" y="453955"/>
                </a:cubicBezTo>
                <a:close/>
                <a:moveTo>
                  <a:pt x="4320554" y="370272"/>
                </a:moveTo>
                <a:cubicBezTo>
                  <a:pt x="4419011" y="370272"/>
                  <a:pt x="4517471" y="407832"/>
                  <a:pt x="4592593" y="482954"/>
                </a:cubicBezTo>
                <a:lnTo>
                  <a:pt x="4592592" y="482955"/>
                </a:lnTo>
                <a:cubicBezTo>
                  <a:pt x="4742835" y="633198"/>
                  <a:pt x="4742835" y="876789"/>
                  <a:pt x="4592592" y="1027032"/>
                </a:cubicBezTo>
                <a:lnTo>
                  <a:pt x="984263" y="4635359"/>
                </a:lnTo>
                <a:cubicBezTo>
                  <a:pt x="834019" y="4785603"/>
                  <a:pt x="590428" y="4785602"/>
                  <a:pt x="440184" y="4635359"/>
                </a:cubicBezTo>
                <a:lnTo>
                  <a:pt x="440186" y="4635359"/>
                </a:lnTo>
                <a:cubicBezTo>
                  <a:pt x="289942" y="4485117"/>
                  <a:pt x="289942" y="4241525"/>
                  <a:pt x="440186" y="4091282"/>
                </a:cubicBezTo>
                <a:lnTo>
                  <a:pt x="4048515" y="482954"/>
                </a:lnTo>
                <a:cubicBezTo>
                  <a:pt x="4123637" y="407832"/>
                  <a:pt x="4222095" y="370272"/>
                  <a:pt x="4320554" y="370272"/>
                </a:cubicBezTo>
                <a:close/>
                <a:moveTo>
                  <a:pt x="5907766" y="0"/>
                </a:moveTo>
                <a:cubicBezTo>
                  <a:pt x="6006224" y="0"/>
                  <a:pt x="6104683" y="37562"/>
                  <a:pt x="6179803" y="112683"/>
                </a:cubicBezTo>
                <a:lnTo>
                  <a:pt x="6179804" y="112683"/>
                </a:lnTo>
                <a:cubicBezTo>
                  <a:pt x="6330047" y="262927"/>
                  <a:pt x="6330047" y="506518"/>
                  <a:pt x="6179804" y="656761"/>
                </a:cubicBezTo>
                <a:lnTo>
                  <a:pt x="3698057" y="3138507"/>
                </a:lnTo>
                <a:cubicBezTo>
                  <a:pt x="3547813" y="3288750"/>
                  <a:pt x="3304221" y="3288750"/>
                  <a:pt x="3153979" y="3138507"/>
                </a:cubicBezTo>
                <a:lnTo>
                  <a:pt x="3153980" y="3138507"/>
                </a:lnTo>
                <a:cubicBezTo>
                  <a:pt x="3003736" y="2988265"/>
                  <a:pt x="3003737" y="2744673"/>
                  <a:pt x="3153980" y="2594430"/>
                </a:cubicBezTo>
                <a:lnTo>
                  <a:pt x="5635727" y="112683"/>
                </a:lnTo>
                <a:cubicBezTo>
                  <a:pt x="5710849" y="37561"/>
                  <a:pt x="5809307" y="0"/>
                  <a:pt x="5907766"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6065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874644" y="1866827"/>
            <a:ext cx="5009322" cy="4028823"/>
          </a:xfrm>
          <a:custGeom>
            <a:avLst/>
            <a:gdLst>
              <a:gd name="connsiteX0" fmla="*/ 0 w 5009322"/>
              <a:gd name="connsiteY0" fmla="*/ 0 h 4028823"/>
              <a:gd name="connsiteX1" fmla="*/ 5009322 w 5009322"/>
              <a:gd name="connsiteY1" fmla="*/ 0 h 4028823"/>
              <a:gd name="connsiteX2" fmla="*/ 5009322 w 5009322"/>
              <a:gd name="connsiteY2" fmla="*/ 4028823 h 4028823"/>
              <a:gd name="connsiteX3" fmla="*/ 0 w 5009322"/>
              <a:gd name="connsiteY3" fmla="*/ 4028823 h 4028823"/>
            </a:gdLst>
            <a:ahLst/>
            <a:cxnLst>
              <a:cxn ang="0">
                <a:pos x="connsiteX0" y="connsiteY0"/>
              </a:cxn>
              <a:cxn ang="0">
                <a:pos x="connsiteX1" y="connsiteY1"/>
              </a:cxn>
              <a:cxn ang="0">
                <a:pos x="connsiteX2" y="connsiteY2"/>
              </a:cxn>
              <a:cxn ang="0">
                <a:pos x="connsiteX3" y="connsiteY3"/>
              </a:cxn>
            </a:cxnLst>
            <a:rect l="l" t="t" r="r" b="b"/>
            <a:pathLst>
              <a:path w="5009322" h="4028823">
                <a:moveTo>
                  <a:pt x="0" y="0"/>
                </a:moveTo>
                <a:lnTo>
                  <a:pt x="5009322" y="0"/>
                </a:lnTo>
                <a:lnTo>
                  <a:pt x="5009322" y="4028823"/>
                </a:lnTo>
                <a:lnTo>
                  <a:pt x="0" y="4028823"/>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2831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7" name="Picture Placeholder 6">
            <a:extLst/>
          </p:cNvPr>
          <p:cNvSpPr>
            <a:spLocks noGrp="1"/>
          </p:cNvSpPr>
          <p:nvPr>
            <p:ph type="pic" sz="quarter" idx="10"/>
          </p:nvPr>
        </p:nvSpPr>
        <p:spPr>
          <a:xfrm>
            <a:off x="4088623" y="1862531"/>
            <a:ext cx="6128803" cy="2132998"/>
          </a:xfrm>
          <a:custGeom>
            <a:avLst/>
            <a:gdLst>
              <a:gd name="connsiteX0" fmla="*/ 0 w 6128803"/>
              <a:gd name="connsiteY0" fmla="*/ 0 h 2132998"/>
              <a:gd name="connsiteX1" fmla="*/ 6128803 w 6128803"/>
              <a:gd name="connsiteY1" fmla="*/ 0 h 2132998"/>
              <a:gd name="connsiteX2" fmla="*/ 6128803 w 6128803"/>
              <a:gd name="connsiteY2" fmla="*/ 2132998 h 2132998"/>
              <a:gd name="connsiteX3" fmla="*/ 0 w 6128803"/>
              <a:gd name="connsiteY3" fmla="*/ 2132998 h 2132998"/>
            </a:gdLst>
            <a:ahLst/>
            <a:cxnLst>
              <a:cxn ang="0">
                <a:pos x="connsiteX0" y="connsiteY0"/>
              </a:cxn>
              <a:cxn ang="0">
                <a:pos x="connsiteX1" y="connsiteY1"/>
              </a:cxn>
              <a:cxn ang="0">
                <a:pos x="connsiteX2" y="connsiteY2"/>
              </a:cxn>
              <a:cxn ang="0">
                <a:pos x="connsiteX3" y="connsiteY3"/>
              </a:cxn>
            </a:cxnLst>
            <a:rect l="l" t="t" r="r" b="b"/>
            <a:pathLst>
              <a:path w="6128803" h="2132998">
                <a:moveTo>
                  <a:pt x="0" y="0"/>
                </a:moveTo>
                <a:lnTo>
                  <a:pt x="6128803" y="0"/>
                </a:lnTo>
                <a:lnTo>
                  <a:pt x="6128803" y="2132998"/>
                </a:lnTo>
                <a:lnTo>
                  <a:pt x="0" y="213299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7194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2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EB9925-F48F-43CB-9CEB-054F594744E4}" type="datetimeFigureOut">
              <a:rPr lang="en-US"/>
              <a:pPr>
                <a:defRPr/>
              </a:pPr>
              <a:t>4/5/2022</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1DF1B19-48F5-445F-8455-2250435BD2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3"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842"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Gotham Pro" pitchFamily="2" charset="0"/>
        </a:defRPr>
      </a:lvl2pPr>
      <a:lvl3pPr algn="l" rtl="0" fontAlgn="base">
        <a:lnSpc>
          <a:spcPct val="90000"/>
        </a:lnSpc>
        <a:spcBef>
          <a:spcPct val="0"/>
        </a:spcBef>
        <a:spcAft>
          <a:spcPct val="0"/>
        </a:spcAft>
        <a:defRPr sz="4400">
          <a:solidFill>
            <a:schemeClr val="tx1"/>
          </a:solidFill>
          <a:latin typeface="Gotham Pro" pitchFamily="2" charset="0"/>
        </a:defRPr>
      </a:lvl3pPr>
      <a:lvl4pPr algn="l" rtl="0" fontAlgn="base">
        <a:lnSpc>
          <a:spcPct val="90000"/>
        </a:lnSpc>
        <a:spcBef>
          <a:spcPct val="0"/>
        </a:spcBef>
        <a:spcAft>
          <a:spcPct val="0"/>
        </a:spcAft>
        <a:defRPr sz="4400">
          <a:solidFill>
            <a:schemeClr val="tx1"/>
          </a:solidFill>
          <a:latin typeface="Gotham Pro" pitchFamily="2" charset="0"/>
        </a:defRPr>
      </a:lvl4pPr>
      <a:lvl5pPr algn="l" rtl="0" fontAlgn="base">
        <a:lnSpc>
          <a:spcPct val="90000"/>
        </a:lnSpc>
        <a:spcBef>
          <a:spcPct val="0"/>
        </a:spcBef>
        <a:spcAft>
          <a:spcPct val="0"/>
        </a:spcAft>
        <a:defRPr sz="4400">
          <a:solidFill>
            <a:schemeClr val="tx1"/>
          </a:solidFill>
          <a:latin typeface="Gotham Pro" pitchFamily="2" charset="0"/>
        </a:defRPr>
      </a:lvl5pPr>
      <a:lvl6pPr marL="457200" algn="l" rtl="0" fontAlgn="base">
        <a:lnSpc>
          <a:spcPct val="90000"/>
        </a:lnSpc>
        <a:spcBef>
          <a:spcPct val="0"/>
        </a:spcBef>
        <a:spcAft>
          <a:spcPct val="0"/>
        </a:spcAft>
        <a:defRPr sz="4400">
          <a:solidFill>
            <a:schemeClr val="tx1"/>
          </a:solidFill>
          <a:latin typeface="Gotham Pro" pitchFamily="2" charset="0"/>
        </a:defRPr>
      </a:lvl6pPr>
      <a:lvl7pPr marL="914400" algn="l" rtl="0" fontAlgn="base">
        <a:lnSpc>
          <a:spcPct val="90000"/>
        </a:lnSpc>
        <a:spcBef>
          <a:spcPct val="0"/>
        </a:spcBef>
        <a:spcAft>
          <a:spcPct val="0"/>
        </a:spcAft>
        <a:defRPr sz="4400">
          <a:solidFill>
            <a:schemeClr val="tx1"/>
          </a:solidFill>
          <a:latin typeface="Gotham Pro" pitchFamily="2" charset="0"/>
        </a:defRPr>
      </a:lvl7pPr>
      <a:lvl8pPr marL="1371600" algn="l" rtl="0" fontAlgn="base">
        <a:lnSpc>
          <a:spcPct val="90000"/>
        </a:lnSpc>
        <a:spcBef>
          <a:spcPct val="0"/>
        </a:spcBef>
        <a:spcAft>
          <a:spcPct val="0"/>
        </a:spcAft>
        <a:defRPr sz="4400">
          <a:solidFill>
            <a:schemeClr val="tx1"/>
          </a:solidFill>
          <a:latin typeface="Gotham Pro" pitchFamily="2" charset="0"/>
        </a:defRPr>
      </a:lvl8pPr>
      <a:lvl9pPr marL="1828800" algn="l" rtl="0" fontAlgn="base">
        <a:lnSpc>
          <a:spcPct val="90000"/>
        </a:lnSpc>
        <a:spcBef>
          <a:spcPct val="0"/>
        </a:spcBef>
        <a:spcAft>
          <a:spcPct val="0"/>
        </a:spcAft>
        <a:defRPr sz="4400">
          <a:solidFill>
            <a:schemeClr val="tx1"/>
          </a:solidFill>
          <a:latin typeface="Gotham Pro" pitchFamily="2"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EB9925-F48F-43CB-9CEB-054F594744E4}" type="datetimeFigureOut">
              <a:rPr lang="en-US">
                <a:solidFill>
                  <a:prstClr val="black">
                    <a:tint val="75000"/>
                  </a:prstClr>
                </a:solidFill>
              </a:rPr>
              <a:pPr>
                <a:defRPr/>
              </a:pPr>
              <a:t>4/5/2022</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1DF1B19-48F5-445F-8455-2250435BD2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791487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Gotham Pro" pitchFamily="2" charset="0"/>
        </a:defRPr>
      </a:lvl2pPr>
      <a:lvl3pPr algn="l" rtl="0" fontAlgn="base">
        <a:lnSpc>
          <a:spcPct val="90000"/>
        </a:lnSpc>
        <a:spcBef>
          <a:spcPct val="0"/>
        </a:spcBef>
        <a:spcAft>
          <a:spcPct val="0"/>
        </a:spcAft>
        <a:defRPr sz="4400">
          <a:solidFill>
            <a:schemeClr val="tx1"/>
          </a:solidFill>
          <a:latin typeface="Gotham Pro" pitchFamily="2" charset="0"/>
        </a:defRPr>
      </a:lvl3pPr>
      <a:lvl4pPr algn="l" rtl="0" fontAlgn="base">
        <a:lnSpc>
          <a:spcPct val="90000"/>
        </a:lnSpc>
        <a:spcBef>
          <a:spcPct val="0"/>
        </a:spcBef>
        <a:spcAft>
          <a:spcPct val="0"/>
        </a:spcAft>
        <a:defRPr sz="4400">
          <a:solidFill>
            <a:schemeClr val="tx1"/>
          </a:solidFill>
          <a:latin typeface="Gotham Pro" pitchFamily="2" charset="0"/>
        </a:defRPr>
      </a:lvl4pPr>
      <a:lvl5pPr algn="l" rtl="0" fontAlgn="base">
        <a:lnSpc>
          <a:spcPct val="90000"/>
        </a:lnSpc>
        <a:spcBef>
          <a:spcPct val="0"/>
        </a:spcBef>
        <a:spcAft>
          <a:spcPct val="0"/>
        </a:spcAft>
        <a:defRPr sz="4400">
          <a:solidFill>
            <a:schemeClr val="tx1"/>
          </a:solidFill>
          <a:latin typeface="Gotham Pro" pitchFamily="2" charset="0"/>
        </a:defRPr>
      </a:lvl5pPr>
      <a:lvl6pPr marL="457200" algn="l" rtl="0" fontAlgn="base">
        <a:lnSpc>
          <a:spcPct val="90000"/>
        </a:lnSpc>
        <a:spcBef>
          <a:spcPct val="0"/>
        </a:spcBef>
        <a:spcAft>
          <a:spcPct val="0"/>
        </a:spcAft>
        <a:defRPr sz="4400">
          <a:solidFill>
            <a:schemeClr val="tx1"/>
          </a:solidFill>
          <a:latin typeface="Gotham Pro" pitchFamily="2" charset="0"/>
        </a:defRPr>
      </a:lvl6pPr>
      <a:lvl7pPr marL="914400" algn="l" rtl="0" fontAlgn="base">
        <a:lnSpc>
          <a:spcPct val="90000"/>
        </a:lnSpc>
        <a:spcBef>
          <a:spcPct val="0"/>
        </a:spcBef>
        <a:spcAft>
          <a:spcPct val="0"/>
        </a:spcAft>
        <a:defRPr sz="4400">
          <a:solidFill>
            <a:schemeClr val="tx1"/>
          </a:solidFill>
          <a:latin typeface="Gotham Pro" pitchFamily="2" charset="0"/>
        </a:defRPr>
      </a:lvl7pPr>
      <a:lvl8pPr marL="1371600" algn="l" rtl="0" fontAlgn="base">
        <a:lnSpc>
          <a:spcPct val="90000"/>
        </a:lnSpc>
        <a:spcBef>
          <a:spcPct val="0"/>
        </a:spcBef>
        <a:spcAft>
          <a:spcPct val="0"/>
        </a:spcAft>
        <a:defRPr sz="4400">
          <a:solidFill>
            <a:schemeClr val="tx1"/>
          </a:solidFill>
          <a:latin typeface="Gotham Pro" pitchFamily="2" charset="0"/>
        </a:defRPr>
      </a:lvl8pPr>
      <a:lvl9pPr marL="1828800" algn="l" rtl="0" fontAlgn="base">
        <a:lnSpc>
          <a:spcPct val="90000"/>
        </a:lnSpc>
        <a:spcBef>
          <a:spcPct val="0"/>
        </a:spcBef>
        <a:spcAft>
          <a:spcPct val="0"/>
        </a:spcAft>
        <a:defRPr sz="4400">
          <a:solidFill>
            <a:schemeClr val="tx1"/>
          </a:solidFill>
          <a:latin typeface="Gotham Pro" pitchFamily="2"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Picture Placeholder 11"/>
          <p:cNvSpPr>
            <a:spLocks noGrp="1" noTextEdit="1"/>
          </p:cNvSpPr>
          <p:nvPr>
            <p:ph type="pic" sz="quarter" idx="4294967295"/>
          </p:nvPr>
        </p:nvSpPr>
        <p:spPr>
          <a:xfrm>
            <a:off x="6096000" y="0"/>
            <a:ext cx="6096000" cy="6858000"/>
          </a:xfrm>
        </p:spPr>
      </p:sp>
      <p:sp>
        <p:nvSpPr>
          <p:cNvPr id="2" name="Freeform 5"/>
          <p:cNvSpPr>
            <a:spLocks/>
          </p:cNvSpPr>
          <p:nvPr/>
        </p:nvSpPr>
        <p:spPr bwMode="auto">
          <a:xfrm>
            <a:off x="183717" y="-38100"/>
            <a:ext cx="9093200" cy="6858000"/>
          </a:xfrm>
          <a:custGeom>
            <a:avLst/>
            <a:gdLst>
              <a:gd name="T0" fmla="*/ 1668 w 2429"/>
              <a:gd name="T1" fmla="*/ 1839 h 1839"/>
              <a:gd name="T2" fmla="*/ 2237 w 2429"/>
              <a:gd name="T3" fmla="*/ 1244 h 1839"/>
              <a:gd name="T4" fmla="*/ 2320 w 2429"/>
              <a:gd name="T5" fmla="*/ 629 h 1839"/>
              <a:gd name="T6" fmla="*/ 1983 w 2429"/>
              <a:gd name="T7" fmla="*/ 0 h 1839"/>
              <a:gd name="T8" fmla="*/ 0 w 2429"/>
              <a:gd name="T9" fmla="*/ 0 h 1839"/>
              <a:gd name="T10" fmla="*/ 0 w 2429"/>
              <a:gd name="T11" fmla="*/ 1839 h 1839"/>
              <a:gd name="T12" fmla="*/ 1668 w 2429"/>
              <a:gd name="T13" fmla="*/ 1839 h 1839"/>
              <a:gd name="T14" fmla="*/ 1668 w 2429"/>
              <a:gd name="T15" fmla="*/ 1839 h 1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9" h="1839">
                <a:moveTo>
                  <a:pt x="1668" y="1839"/>
                </a:moveTo>
                <a:cubicBezTo>
                  <a:pt x="2237" y="1244"/>
                  <a:pt x="2237" y="1244"/>
                  <a:pt x="2237" y="1244"/>
                </a:cubicBezTo>
                <a:cubicBezTo>
                  <a:pt x="2395" y="1078"/>
                  <a:pt x="2429" y="831"/>
                  <a:pt x="2320" y="629"/>
                </a:cubicBezTo>
                <a:cubicBezTo>
                  <a:pt x="1983" y="0"/>
                  <a:pt x="1983" y="0"/>
                  <a:pt x="1983" y="0"/>
                </a:cubicBezTo>
                <a:cubicBezTo>
                  <a:pt x="0" y="0"/>
                  <a:pt x="0" y="0"/>
                  <a:pt x="0" y="0"/>
                </a:cubicBezTo>
                <a:cubicBezTo>
                  <a:pt x="0" y="1836"/>
                  <a:pt x="0" y="1839"/>
                  <a:pt x="0" y="1839"/>
                </a:cubicBezTo>
                <a:cubicBezTo>
                  <a:pt x="1668" y="1839"/>
                  <a:pt x="1668" y="1839"/>
                  <a:pt x="1668" y="1839"/>
                </a:cubicBezTo>
                <a:cubicBezTo>
                  <a:pt x="1668" y="1839"/>
                  <a:pt x="1668" y="1839"/>
                  <a:pt x="1668" y="183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lumMod val="60000"/>
                  <a:lumOff val="40000"/>
                </a:schemeClr>
              </a:solidFill>
            </a:endParaRPr>
          </a:p>
        </p:txBody>
      </p:sp>
      <p:sp>
        <p:nvSpPr>
          <p:cNvPr id="7" name="Rectangle 6">
            <a:extLst/>
          </p:cNvPr>
          <p:cNvSpPr/>
          <p:nvPr/>
        </p:nvSpPr>
        <p:spPr>
          <a:xfrm flipH="1">
            <a:off x="1071880" y="3986212"/>
            <a:ext cx="45719" cy="1309687"/>
          </a:xfrm>
          <a:prstGeom prst="rect">
            <a:avLst/>
          </a:prstGeom>
          <a:solidFill>
            <a:srgbClr val="FFFFFF"/>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323232"/>
              </a:solidFill>
              <a:latin typeface="+mn-lt"/>
              <a:cs typeface="+mn-cs"/>
            </a:endParaRPr>
          </a:p>
        </p:txBody>
      </p:sp>
      <p:sp>
        <p:nvSpPr>
          <p:cNvPr id="9" name="TextBox 8">
            <a:extLst/>
          </p:cNvPr>
          <p:cNvSpPr txBox="1"/>
          <p:nvPr/>
        </p:nvSpPr>
        <p:spPr>
          <a:xfrm>
            <a:off x="1059866" y="3842671"/>
            <a:ext cx="7515327" cy="1569660"/>
          </a:xfrm>
          <a:prstGeom prst="rect">
            <a:avLst/>
          </a:prstGeom>
          <a:noFill/>
        </p:spPr>
        <p:txBody>
          <a:bodyPr wrap="none">
            <a:spAutoFit/>
          </a:bodyPr>
          <a:lstStyle>
            <a:defPPr>
              <a:defRPr lang="en-US"/>
            </a:defPPr>
            <a:lvl1pPr>
              <a:defRPr>
                <a:solidFill>
                  <a:srgbClr val="FFFFFF"/>
                </a:solidFill>
                <a:latin typeface="Raleway" panose="020B0503030101060003" pitchFamily="34" charset="0"/>
                <a:ea typeface="Questrial" panose="020B0306030504020204" pitchFamily="34" charset="0"/>
                <a:cs typeface="Questrial" panose="02000000000000000000" pitchFamily="2" charset="0"/>
              </a:defRPr>
            </a:lvl1pPr>
          </a:lstStyle>
          <a:p>
            <a:pPr fontAlgn="auto">
              <a:spcBef>
                <a:spcPts val="0"/>
              </a:spcBef>
              <a:spcAft>
                <a:spcPts val="0"/>
              </a:spcAft>
              <a:defRPr/>
            </a:pPr>
            <a:r>
              <a:rPr lang="ru-RU" sz="2400" dirty="0">
                <a:solidFill>
                  <a:schemeClr val="tx1"/>
                </a:solidFill>
                <a:latin typeface="Times New Roman" panose="02020603050405020304" pitchFamily="18" charset="0"/>
                <a:cs typeface="Times New Roman" panose="02020603050405020304" pitchFamily="18" charset="0"/>
              </a:rPr>
              <a:t>ГРЕЧИШКИН </a:t>
            </a:r>
            <a:r>
              <a:rPr lang="ru-RU" sz="2400" dirty="0" smtClean="0">
                <a:solidFill>
                  <a:schemeClr val="tx1"/>
                </a:solidFill>
                <a:latin typeface="Times New Roman" panose="02020603050405020304" pitchFamily="18" charset="0"/>
                <a:cs typeface="Times New Roman" panose="02020603050405020304" pitchFamily="18" charset="0"/>
              </a:rPr>
              <a:t>Сергей Александрович, </a:t>
            </a:r>
            <a:endParaRPr lang="ru-RU" sz="2400" dirty="0">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2400" dirty="0" smtClean="0">
                <a:solidFill>
                  <a:schemeClr val="tx1"/>
                </a:solidFill>
                <a:latin typeface="Times New Roman" panose="02020603050405020304" pitchFamily="18" charset="0"/>
                <a:cs typeface="Times New Roman" panose="02020603050405020304" pitchFamily="18" charset="0"/>
              </a:rPr>
              <a:t>главный консультант отдела государственного контроля</a:t>
            </a:r>
          </a:p>
          <a:p>
            <a:pPr fontAlgn="auto">
              <a:spcBef>
                <a:spcPts val="0"/>
              </a:spcBef>
              <a:spcAft>
                <a:spcPts val="0"/>
              </a:spcAft>
              <a:defRPr/>
            </a:pPr>
            <a:r>
              <a:rPr lang="ru-RU" sz="2400" dirty="0" smtClean="0">
                <a:solidFill>
                  <a:schemeClr val="tx1"/>
                </a:solidFill>
                <a:latin typeface="Times New Roman" panose="02020603050405020304" pitchFamily="18" charset="0"/>
                <a:cs typeface="Times New Roman" panose="02020603050405020304" pitchFamily="18" charset="0"/>
              </a:rPr>
              <a:t>(надзора) в сфере образования  </a:t>
            </a:r>
          </a:p>
          <a:p>
            <a:pPr fontAlgn="auto">
              <a:spcBef>
                <a:spcPts val="0"/>
              </a:spcBef>
              <a:spcAft>
                <a:spcPts val="0"/>
              </a:spcAft>
              <a:defRPr/>
            </a:pPr>
            <a:r>
              <a:rPr lang="ru-RU" sz="2400" dirty="0" smtClean="0">
                <a:solidFill>
                  <a:schemeClr val="tx1"/>
                </a:solidFill>
                <a:latin typeface="Times New Roman" panose="02020603050405020304" pitchFamily="18" charset="0"/>
                <a:cs typeface="Times New Roman" panose="02020603050405020304" pitchFamily="18" charset="0"/>
              </a:rPr>
              <a:t>05.04.2022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9706" name="Прямоугольник 1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chemeClr val="bg1"/>
                </a:solidFill>
              </a:rPr>
              <a:t>Липецкая </a:t>
            </a:r>
          </a:p>
          <a:p>
            <a:r>
              <a:rPr lang="ru-RU" altLang="ru-RU" sz="1200" dirty="0">
                <a:solidFill>
                  <a:schemeClr val="bg1"/>
                </a:solidFill>
              </a:rPr>
              <a:t>область</a:t>
            </a:r>
          </a:p>
        </p:txBody>
      </p:sp>
      <p:pic>
        <p:nvPicPr>
          <p:cNvPr id="122882" name="Picture 2" descr="C:\Users\User\Desktop\lipeckaya_coa_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8229" y="1618728"/>
            <a:ext cx="2786741" cy="3544344"/>
          </a:xfrm>
          <a:prstGeom prst="rect">
            <a:avLst/>
          </a:prstGeom>
          <a:noFill/>
          <a:extLst>
            <a:ext uri="{909E8E84-426E-40DD-AFC4-6F175D3DCCD1}">
              <a14:hiddenFill xmlns:a14="http://schemas.microsoft.com/office/drawing/2010/main">
                <a:solidFill>
                  <a:srgbClr val="FFFFFF"/>
                </a:solidFill>
              </a14:hiddenFill>
            </a:ext>
          </a:extLst>
        </p:spPr>
      </p:pic>
      <p:pic>
        <p:nvPicPr>
          <p:cNvPr id="123906" name="Picture 2" descr="C:\Users\User\Desktop\logo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80" y="180181"/>
            <a:ext cx="483039" cy="5413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4580" y="1165015"/>
            <a:ext cx="8115520" cy="1384995"/>
          </a:xfrm>
          <a:prstGeom prst="rect">
            <a:avLst/>
          </a:prstGeom>
        </p:spPr>
        <p:txBody>
          <a:bodyPr wrap="square">
            <a:spAutoFit/>
          </a:bodyPr>
          <a:lstStyle/>
          <a:p>
            <a:pPr algn="ctr"/>
            <a:r>
              <a:rPr lang="ru-RU" sz="4200" b="1" dirty="0" smtClean="0">
                <a:solidFill>
                  <a:srgbClr val="C00000"/>
                </a:solidFill>
                <a:latin typeface="Times New Roman" panose="02020603050405020304" pitchFamily="18" charset="0"/>
                <a:cs typeface="Times New Roman" panose="02020603050405020304" pitchFamily="18" charset="0"/>
              </a:rPr>
              <a:t>Государственная итоговая аттестация</a:t>
            </a:r>
            <a:endParaRPr lang="ru-RU" sz="4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869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27025" y="1143993"/>
            <a:ext cx="11587607" cy="4524315"/>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dirty="0" smtClean="0"/>
              <a:t>42. </a:t>
            </a:r>
            <a:r>
              <a:rPr lang="ru-RU" dirty="0">
                <a:latin typeface="Times New Roman" panose="02020603050405020304" pitchFamily="18" charset="0"/>
                <a:cs typeface="Times New Roman" panose="02020603050405020304" pitchFamily="18" charset="0"/>
              </a:rPr>
              <a:t>В целях содействия проведению экзаменов образовательные организации:</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направляют </a:t>
            </a:r>
            <a:r>
              <a:rPr lang="ru-RU" b="1" dirty="0">
                <a:latin typeface="Times New Roman" panose="02020603050405020304" pitchFamily="18" charset="0"/>
                <a:cs typeface="Times New Roman" panose="02020603050405020304" pitchFamily="18" charset="0"/>
              </a:rPr>
              <a:t>своих работников </a:t>
            </a:r>
            <a:r>
              <a:rPr lang="ru-RU" dirty="0">
                <a:latin typeface="Times New Roman" panose="02020603050405020304" pitchFamily="18" charset="0"/>
                <a:cs typeface="Times New Roman" panose="02020603050405020304" pitchFamily="18" charset="0"/>
              </a:rPr>
              <a:t>для работы в качестве руководителей и организаторов ППЭ, членов ГЭК, предметных комиссий, конфликтной комиссии, технических специалистов, ассистентов, экзаменаторов-собеседников и осуществляют контроль за участием своих работников в проведении экзаменов;</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под </a:t>
            </a:r>
            <a:r>
              <a:rPr lang="ru-RU" b="1" dirty="0">
                <a:latin typeface="Times New Roman" panose="02020603050405020304" pitchFamily="18" charset="0"/>
                <a:cs typeface="Times New Roman" panose="02020603050405020304" pitchFamily="18" charset="0"/>
              </a:rPr>
              <a:t>подпись информируют работников</a:t>
            </a:r>
            <a:r>
              <a:rPr lang="ru-RU" dirty="0">
                <a:latin typeface="Times New Roman" panose="02020603050405020304" pitchFamily="18" charset="0"/>
                <a:cs typeface="Times New Roman" panose="02020603050405020304" pitchFamily="18" charset="0"/>
              </a:rPr>
              <a:t>, привлекаемых к проведению экзаменов, о сроках, местах и порядке проведения экзаменов, в том числе о ведении в ППЭ и аудиториях видеозаписи, об основаниях для удаления из ППЭ, о применении мер дисциплинарного и административного воздействия в отношении лиц, привлекаемых к проведению экзаменов и нарушивших Порядок;</a:t>
            </a:r>
          </a:p>
          <a:p>
            <a:r>
              <a:rPr lang="ru-RU" dirty="0" smtClean="0">
                <a:latin typeface="Times New Roman" panose="02020603050405020304" pitchFamily="18" charset="0"/>
                <a:cs typeface="Times New Roman" panose="02020603050405020304" pitchFamily="18" charset="0"/>
              </a:rPr>
              <a:t>	вносят </a:t>
            </a:r>
            <a:r>
              <a:rPr lang="ru-RU" dirty="0">
                <a:latin typeface="Times New Roman" panose="02020603050405020304" pitchFamily="18" charset="0"/>
                <a:cs typeface="Times New Roman" panose="02020603050405020304" pitchFamily="18" charset="0"/>
              </a:rPr>
              <a:t>сведения в региональные информационные системы в порядке, устанавливаемом Правительством Российской </a:t>
            </a:r>
            <a:r>
              <a:rPr lang="ru-RU" dirty="0" smtClean="0">
                <a:latin typeface="Times New Roman" panose="02020603050405020304" pitchFamily="18" charset="0"/>
                <a:cs typeface="Times New Roman" panose="02020603050405020304" pitchFamily="18" charset="0"/>
              </a:rPr>
              <a:t>Федерации;</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под </a:t>
            </a:r>
            <a:r>
              <a:rPr lang="ru-RU" b="1" dirty="0">
                <a:latin typeface="Times New Roman" panose="02020603050405020304" pitchFamily="18" charset="0"/>
                <a:cs typeface="Times New Roman" panose="02020603050405020304" pitchFamily="18" charset="0"/>
              </a:rPr>
              <a:t>подпись информируют участников ГИА и их родителей </a:t>
            </a:r>
            <a:r>
              <a:rPr lang="ru-RU" dirty="0">
                <a:latin typeface="Times New Roman" panose="02020603050405020304" pitchFamily="18" charset="0"/>
                <a:cs typeface="Times New Roman" panose="02020603050405020304" pitchFamily="18" charset="0"/>
              </a:rPr>
              <a:t>(законных представителей) о сроках, местах и порядке подачи заявлений на прохождение ГИА, в том числе в форме ЕГЭ, о местах и сроках проведения экзаменов, о порядке проведения экзаменов, в том числе об основаниях для удаления с экзамена, изменения или аннулирования результатов экзаменов, о ведении во время экзамена в ППЭ и аудиториях видеозаписи, о порядке подачи и рассмотрения апелляций, о времени и месте ознакомления с результатами экзаменов, а также о результатах экзаменов.</a:t>
            </a:r>
          </a:p>
        </p:txBody>
      </p:sp>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0" name="TextBox 9">
            <a:extLst/>
          </p:cNvPr>
          <p:cNvSpPr txBox="1"/>
          <p:nvPr/>
        </p:nvSpPr>
        <p:spPr>
          <a:xfrm>
            <a:off x="1654234" y="190818"/>
            <a:ext cx="10083338" cy="92333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ПОРЯДОК ПРОВЕДЕНИЯ </a:t>
            </a:r>
            <a:r>
              <a:rPr lang="ru-RU" b="1" dirty="0">
                <a:solidFill>
                  <a:srgbClr val="C00000"/>
                </a:solidFill>
                <a:latin typeface="Times New Roman" panose="02020603050405020304" pitchFamily="18" charset="0"/>
                <a:cs typeface="Times New Roman" panose="02020603050405020304" pitchFamily="18" charset="0"/>
              </a:rPr>
              <a:t>ГОСУДАРСТВЕННОЙ ИТОГОВОЙ АТТЕСТАЦИИ</a:t>
            </a:r>
          </a:p>
          <a:p>
            <a:pPr algn="ctr" fontAlgn="auto">
              <a:spcBef>
                <a:spcPts val="0"/>
              </a:spcBef>
              <a:spcAft>
                <a:spcPts val="0"/>
              </a:spcAft>
              <a:defRPr/>
            </a:pPr>
            <a:r>
              <a:rPr lang="ru-RU" b="1" dirty="0">
                <a:solidFill>
                  <a:srgbClr val="C00000"/>
                </a:solidFill>
                <a:latin typeface="Times New Roman" panose="02020603050405020304" pitchFamily="18" charset="0"/>
                <a:cs typeface="Times New Roman" panose="02020603050405020304" pitchFamily="18" charset="0"/>
              </a:rPr>
              <a:t>ПО ОБРАЗОВАТЕЛЬНЫМ ПРОГРАММАМ СРЕДНЕГО ОБЩЕГО </a:t>
            </a:r>
            <a:r>
              <a:rPr lang="ru-RU" b="1" dirty="0" smtClean="0">
                <a:solidFill>
                  <a:srgbClr val="C00000"/>
                </a:solidFill>
                <a:latin typeface="Times New Roman" panose="02020603050405020304" pitchFamily="18" charset="0"/>
                <a:cs typeface="Times New Roman" panose="02020603050405020304" pitchFamily="18" charset="0"/>
              </a:rPr>
              <a:t>ОБРАЗОВАНИЯ, утвержденный приказом Минпросвещения РФ </a:t>
            </a:r>
            <a:r>
              <a:rPr lang="ru-RU" b="1" dirty="0">
                <a:solidFill>
                  <a:srgbClr val="C00000"/>
                </a:solidFill>
                <a:latin typeface="Times New Roman" panose="02020603050405020304" pitchFamily="18" charset="0"/>
                <a:cs typeface="Times New Roman" panose="02020603050405020304" pitchFamily="18" charset="0"/>
              </a:rPr>
              <a:t>и Рособрнадзора от </a:t>
            </a:r>
            <a:r>
              <a:rPr lang="ru-RU" b="1" dirty="0" smtClean="0">
                <a:solidFill>
                  <a:srgbClr val="C00000"/>
                </a:solidFill>
                <a:latin typeface="Times New Roman" panose="02020603050405020304" pitchFamily="18" charset="0"/>
                <a:cs typeface="Times New Roman" panose="02020603050405020304" pitchFamily="18" charset="0"/>
              </a:rPr>
              <a:t> 07.11.2018 № 190/1512</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31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27025" y="1143993"/>
            <a:ext cx="11587607" cy="5632311"/>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dirty="0"/>
              <a:t> </a:t>
            </a:r>
            <a:r>
              <a:rPr lang="ru-RU" dirty="0" smtClean="0"/>
              <a:t>11. </a:t>
            </a:r>
            <a:r>
              <a:rPr lang="ru-RU" dirty="0" smtClean="0">
                <a:latin typeface="Times New Roman" panose="02020603050405020304" pitchFamily="18" charset="0"/>
                <a:cs typeface="Times New Roman" panose="02020603050405020304" pitchFamily="18" charset="0"/>
              </a:rPr>
              <a:t>К </a:t>
            </a:r>
            <a:r>
              <a:rPr lang="ru-RU" dirty="0">
                <a:latin typeface="Times New Roman" panose="02020603050405020304" pitchFamily="18" charset="0"/>
                <a:cs typeface="Times New Roman" panose="02020603050405020304" pitchFamily="18" charset="0"/>
              </a:rPr>
              <a:t>ГИА допускаются обучающиеся, не имеющие академической задолженности, в полном объеме выполнившие учебный план или индивидуальный учебный план (имеющие годовые отметки по всем учебным предметам учебного плана за IX класс не ниже удовлетворительных), а также имеющие результат "зачет" за итоговое собеседование по русскому </a:t>
            </a:r>
            <a:r>
              <a:rPr lang="ru-RU" dirty="0" smtClean="0">
                <a:latin typeface="Times New Roman" panose="02020603050405020304" pitchFamily="18" charset="0"/>
                <a:cs typeface="Times New Roman" panose="02020603050405020304" pitchFamily="18" charset="0"/>
              </a:rPr>
              <a:t>языку.</a:t>
            </a:r>
          </a:p>
          <a:p>
            <a:pPr algn="just"/>
            <a:r>
              <a:rPr lang="ru-RU" dirty="0">
                <a:latin typeface="Times New Roman" panose="02020603050405020304" pitchFamily="18" charset="0"/>
                <a:cs typeface="Times New Roman" panose="02020603050405020304" pitchFamily="18" charset="0"/>
              </a:rPr>
              <a:t>Экстерны допускаются к ГИА при условии получения на промежуточной аттестации отметок не ниже удовлетворительных, а также имеющие результат "зачет" за итоговое собеседование по русскому языку</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24. В </a:t>
            </a:r>
            <a:r>
              <a:rPr lang="ru-RU" dirty="0">
                <a:latin typeface="Times New Roman" panose="02020603050405020304" pitchFamily="18" charset="0"/>
                <a:cs typeface="Times New Roman" panose="02020603050405020304" pitchFamily="18" charset="0"/>
              </a:rPr>
              <a:t>целях информирования граждан о порядке проведения итогового собеседования по русскому языку, ГИА в средствах массовой информации, в которых осуществляется официальное опубликование нормативных правовых актов органов государственной власти субъектов Российской Федерации, на официальных сайтах ОИВ, учредителей, загранучреждений, организаций, осуществляющих образовательную деятельность, и (или) на специализированных сайтах публикуется следующая информация:</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проведения итогового собеседования по русскому языку, ГИА - не позднее чем за месяц до завершения срока подачи заявления;</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и местах подачи заявлений на сдачу ГИА по учебным предметам - не позднее чем за два месяца до завершения срока подачи заявления;</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местах и порядке подачи и рассмотрения апелляций - не позднее чем за месяц до начала экзаменов;</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местах и порядке информирования о результатах итогового собеседования по русскому языку, ГИА - не позднее чем за месяц до дня проведения итогового собеседования по русскому языку, начала ГИА.</a:t>
            </a:r>
          </a:p>
          <a:p>
            <a:pPr algn="just"/>
            <a:endParaRPr lang="ru-RU" dirty="0"/>
          </a:p>
        </p:txBody>
      </p:sp>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0" name="TextBox 9">
            <a:extLst/>
          </p:cNvPr>
          <p:cNvSpPr txBox="1"/>
          <p:nvPr/>
        </p:nvSpPr>
        <p:spPr>
          <a:xfrm>
            <a:off x="1654234" y="190818"/>
            <a:ext cx="10083338" cy="92333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ПОРЯДОК ПРОВЕДЕНИЯ </a:t>
            </a:r>
            <a:r>
              <a:rPr lang="ru-RU" b="1" dirty="0">
                <a:solidFill>
                  <a:srgbClr val="C00000"/>
                </a:solidFill>
                <a:latin typeface="Times New Roman" panose="02020603050405020304" pitchFamily="18" charset="0"/>
                <a:cs typeface="Times New Roman" panose="02020603050405020304" pitchFamily="18" charset="0"/>
              </a:rPr>
              <a:t>ГОСУДАРСТВЕННОЙ ИТОГОВОЙ АТТЕСТАЦИИ</a:t>
            </a:r>
          </a:p>
          <a:p>
            <a:pPr algn="ctr" fontAlgn="auto">
              <a:spcBef>
                <a:spcPts val="0"/>
              </a:spcBef>
              <a:spcAft>
                <a:spcPts val="0"/>
              </a:spcAft>
              <a:defRPr/>
            </a:pPr>
            <a:r>
              <a:rPr lang="ru-RU" b="1" dirty="0">
                <a:solidFill>
                  <a:srgbClr val="C00000"/>
                </a:solidFill>
                <a:latin typeface="Times New Roman" panose="02020603050405020304" pitchFamily="18" charset="0"/>
                <a:cs typeface="Times New Roman" panose="02020603050405020304" pitchFamily="18" charset="0"/>
              </a:rPr>
              <a:t>ПО ОБРАЗОВАТЕЛЬНЫМ ПРОГРАММАМ </a:t>
            </a:r>
            <a:r>
              <a:rPr lang="ru-RU" b="1" dirty="0" smtClean="0">
                <a:solidFill>
                  <a:srgbClr val="C00000"/>
                </a:solidFill>
                <a:latin typeface="Times New Roman" panose="02020603050405020304" pitchFamily="18" charset="0"/>
                <a:cs typeface="Times New Roman" panose="02020603050405020304" pitchFamily="18" charset="0"/>
              </a:rPr>
              <a:t>ОСНОВНОГО </a:t>
            </a:r>
            <a:r>
              <a:rPr lang="ru-RU" b="1" dirty="0">
                <a:solidFill>
                  <a:srgbClr val="C00000"/>
                </a:solidFill>
                <a:latin typeface="Times New Roman" panose="02020603050405020304" pitchFamily="18" charset="0"/>
                <a:cs typeface="Times New Roman" panose="02020603050405020304" pitchFamily="18" charset="0"/>
              </a:rPr>
              <a:t>ОБЩЕГО </a:t>
            </a:r>
            <a:r>
              <a:rPr lang="ru-RU" b="1" dirty="0" smtClean="0">
                <a:solidFill>
                  <a:srgbClr val="C00000"/>
                </a:solidFill>
                <a:latin typeface="Times New Roman" panose="02020603050405020304" pitchFamily="18" charset="0"/>
                <a:cs typeface="Times New Roman" panose="02020603050405020304" pitchFamily="18" charset="0"/>
              </a:rPr>
              <a:t>ОБРАЗОВАНИЯ, утвержденный приказом Минпросвещения РФ </a:t>
            </a:r>
            <a:r>
              <a:rPr lang="ru-RU" b="1" dirty="0">
                <a:solidFill>
                  <a:srgbClr val="C00000"/>
                </a:solidFill>
                <a:latin typeface="Times New Roman" panose="02020603050405020304" pitchFamily="18" charset="0"/>
                <a:cs typeface="Times New Roman" panose="02020603050405020304" pitchFamily="18" charset="0"/>
              </a:rPr>
              <a:t>и Рособрнадзора от </a:t>
            </a:r>
            <a:r>
              <a:rPr lang="ru-RU" b="1" dirty="0" smtClean="0">
                <a:solidFill>
                  <a:srgbClr val="C00000"/>
                </a:solidFill>
                <a:latin typeface="Times New Roman" panose="02020603050405020304" pitchFamily="18" charset="0"/>
                <a:cs typeface="Times New Roman" panose="02020603050405020304" pitchFamily="18" charset="0"/>
              </a:rPr>
              <a:t> 07.11.2018 № 189/1513</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87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27025" y="1143993"/>
            <a:ext cx="11587607" cy="5632311"/>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dirty="0"/>
              <a:t> </a:t>
            </a:r>
            <a:r>
              <a:rPr lang="ru-RU" dirty="0" smtClean="0"/>
              <a:t>34.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целях содействия проведению ГИА образовательные организации, а также органы местного самоуправления, осуществляющие управление в сфере образования:</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направляют </a:t>
            </a:r>
            <a:r>
              <a:rPr lang="ru-RU" b="1" dirty="0">
                <a:latin typeface="Times New Roman" panose="02020603050405020304" pitchFamily="18" charset="0"/>
                <a:cs typeface="Times New Roman" panose="02020603050405020304" pitchFamily="18" charset="0"/>
              </a:rPr>
              <a:t>своих работников </a:t>
            </a:r>
            <a:r>
              <a:rPr lang="ru-RU" dirty="0">
                <a:latin typeface="Times New Roman" panose="02020603050405020304" pitchFamily="18" charset="0"/>
                <a:cs typeface="Times New Roman" panose="02020603050405020304" pitchFamily="18" charset="0"/>
              </a:rPr>
              <a:t>для работы в качестве руководителей и организаторов ППЭ, членов ГЭК, предметных комиссий, конфликтной комиссии, технических специалистов, специалистов по проведению инструктажа и обеспечению лабораторных работ, экзаменаторов-собеседников, экспертов, оценивающих выполнение лабораторных работ по химии, ассистентов и осуществляют контроль за участием своих работников в проведении ГИА;</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под </a:t>
            </a:r>
            <a:r>
              <a:rPr lang="ru-RU" b="1" dirty="0">
                <a:latin typeface="Times New Roman" panose="02020603050405020304" pitchFamily="18" charset="0"/>
                <a:cs typeface="Times New Roman" panose="02020603050405020304" pitchFamily="18" charset="0"/>
              </a:rPr>
              <a:t>подпись информируют работников</a:t>
            </a:r>
            <a:r>
              <a:rPr lang="ru-RU" dirty="0">
                <a:latin typeface="Times New Roman" panose="02020603050405020304" pitchFamily="18" charset="0"/>
                <a:cs typeface="Times New Roman" panose="02020603050405020304" pitchFamily="18" charset="0"/>
              </a:rPr>
              <a:t>, привлекаемых к проведению ГИА, о сроках, местах и порядке проведения ГИА, в том числе о ведении в ППЭ и аудиториях видеозаписи (в случае, если такое решение было принято ОИВ в соответствии с пунктом 22 настоящего Порядка, учредителями и загранучреждениями в соответствии с пунктом 23 настоящего Порядка), о применении мер дисциплинарного и административного воздействия в отношении лиц, привлекаемых к проведению ГИА и нарушивших Порядок;</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под </a:t>
            </a:r>
            <a:r>
              <a:rPr lang="ru-RU" b="1" dirty="0">
                <a:latin typeface="Times New Roman" panose="02020603050405020304" pitchFamily="18" charset="0"/>
                <a:cs typeface="Times New Roman" panose="02020603050405020304" pitchFamily="18" charset="0"/>
              </a:rPr>
              <a:t>подпись информируют участников ГИА и их родителей </a:t>
            </a:r>
            <a:r>
              <a:rPr lang="ru-RU" dirty="0">
                <a:latin typeface="Times New Roman" panose="02020603050405020304" pitchFamily="18" charset="0"/>
                <a:cs typeface="Times New Roman" panose="02020603050405020304" pitchFamily="18" charset="0"/>
              </a:rPr>
              <a:t>(законных представителей) о сроках, местах и порядке проведения ГИА, в том числе об основаниях для удаления из ППЭ, о ведении в ППЭ и аудиториях видеозаписи (в случае, если такое решение было принято ОИВ в соответствии с пунктом 22 настоящего Порядка, учредителями и загранучреждениями в соответствии с пунктом 23 настоящего Порядка), о порядке подачи апелляций о нарушении настоящего Порядка и о несогласии с выставленными баллами, о времени и месте ознакомления с результатами ГИА, а также о результатах ГИА, полученных участниками ГИА;</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вносят </a:t>
            </a:r>
            <a:r>
              <a:rPr lang="ru-RU" b="1" dirty="0">
                <a:latin typeface="Times New Roman" panose="02020603050405020304" pitchFamily="18" charset="0"/>
                <a:cs typeface="Times New Roman" panose="02020603050405020304" pitchFamily="18" charset="0"/>
              </a:rPr>
              <a:t>сведения в региональные информационные системы </a:t>
            </a:r>
            <a:r>
              <a:rPr lang="ru-RU" dirty="0">
                <a:latin typeface="Times New Roman" panose="02020603050405020304" pitchFamily="18" charset="0"/>
                <a:cs typeface="Times New Roman" panose="02020603050405020304" pitchFamily="18" charset="0"/>
              </a:rPr>
              <a:t>в порядке, устанавливаемом Правительством Российской </a:t>
            </a:r>
            <a:r>
              <a:rPr lang="ru-RU" dirty="0" smtClean="0">
                <a:latin typeface="Times New Roman" panose="02020603050405020304" pitchFamily="18" charset="0"/>
                <a:cs typeface="Times New Roman" panose="02020603050405020304" pitchFamily="18" charset="0"/>
              </a:rPr>
              <a:t>Федерации</a:t>
            </a:r>
            <a:endParaRPr lang="ru-RU" dirty="0">
              <a:latin typeface="Times New Roman" panose="02020603050405020304" pitchFamily="18" charset="0"/>
              <a:cs typeface="Times New Roman" panose="02020603050405020304" pitchFamily="18" charset="0"/>
            </a:endParaRPr>
          </a:p>
        </p:txBody>
      </p:sp>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0" name="TextBox 9">
            <a:extLst/>
          </p:cNvPr>
          <p:cNvSpPr txBox="1"/>
          <p:nvPr/>
        </p:nvSpPr>
        <p:spPr>
          <a:xfrm>
            <a:off x="1654234" y="190818"/>
            <a:ext cx="10083338" cy="92333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ПОРЯДОК ПРОВЕДЕНИЯ </a:t>
            </a:r>
            <a:r>
              <a:rPr lang="ru-RU" b="1" dirty="0">
                <a:solidFill>
                  <a:srgbClr val="C00000"/>
                </a:solidFill>
                <a:latin typeface="Times New Roman" panose="02020603050405020304" pitchFamily="18" charset="0"/>
                <a:cs typeface="Times New Roman" panose="02020603050405020304" pitchFamily="18" charset="0"/>
              </a:rPr>
              <a:t>ГОСУДАРСТВЕННОЙ ИТОГОВОЙ АТТЕСТАЦИИ</a:t>
            </a:r>
          </a:p>
          <a:p>
            <a:pPr algn="ctr" fontAlgn="auto">
              <a:spcBef>
                <a:spcPts val="0"/>
              </a:spcBef>
              <a:spcAft>
                <a:spcPts val="0"/>
              </a:spcAft>
              <a:defRPr/>
            </a:pPr>
            <a:r>
              <a:rPr lang="ru-RU" b="1" dirty="0">
                <a:solidFill>
                  <a:srgbClr val="C00000"/>
                </a:solidFill>
                <a:latin typeface="Times New Roman" panose="02020603050405020304" pitchFamily="18" charset="0"/>
                <a:cs typeface="Times New Roman" panose="02020603050405020304" pitchFamily="18" charset="0"/>
              </a:rPr>
              <a:t>ПО ОБРАЗОВАТЕЛЬНЫМ ПРОГРАММАМ </a:t>
            </a:r>
            <a:r>
              <a:rPr lang="ru-RU" b="1" dirty="0" smtClean="0">
                <a:solidFill>
                  <a:srgbClr val="C00000"/>
                </a:solidFill>
                <a:latin typeface="Times New Roman" panose="02020603050405020304" pitchFamily="18" charset="0"/>
                <a:cs typeface="Times New Roman" panose="02020603050405020304" pitchFamily="18" charset="0"/>
              </a:rPr>
              <a:t>ОСНОВНОГО </a:t>
            </a:r>
            <a:r>
              <a:rPr lang="ru-RU" b="1" dirty="0">
                <a:solidFill>
                  <a:srgbClr val="C00000"/>
                </a:solidFill>
                <a:latin typeface="Times New Roman" panose="02020603050405020304" pitchFamily="18" charset="0"/>
                <a:cs typeface="Times New Roman" panose="02020603050405020304" pitchFamily="18" charset="0"/>
              </a:rPr>
              <a:t>ОБЩЕГО </a:t>
            </a:r>
            <a:r>
              <a:rPr lang="ru-RU" b="1" dirty="0" smtClean="0">
                <a:solidFill>
                  <a:srgbClr val="C00000"/>
                </a:solidFill>
                <a:latin typeface="Times New Roman" panose="02020603050405020304" pitchFamily="18" charset="0"/>
                <a:cs typeface="Times New Roman" panose="02020603050405020304" pitchFamily="18" charset="0"/>
              </a:rPr>
              <a:t>ОБРАЗОВАНИЯ, утвержденный приказом Минпросвещения РФ </a:t>
            </a:r>
            <a:r>
              <a:rPr lang="ru-RU" b="1" dirty="0">
                <a:solidFill>
                  <a:srgbClr val="C00000"/>
                </a:solidFill>
                <a:latin typeface="Times New Roman" panose="02020603050405020304" pitchFamily="18" charset="0"/>
                <a:cs typeface="Times New Roman" panose="02020603050405020304" pitchFamily="18" charset="0"/>
              </a:rPr>
              <a:t>и Рособрнадзора от </a:t>
            </a:r>
            <a:r>
              <a:rPr lang="ru-RU" b="1" dirty="0" smtClean="0">
                <a:solidFill>
                  <a:srgbClr val="C00000"/>
                </a:solidFill>
                <a:latin typeface="Times New Roman" panose="02020603050405020304" pitchFamily="18" charset="0"/>
                <a:cs typeface="Times New Roman" panose="02020603050405020304" pitchFamily="18" charset="0"/>
              </a:rPr>
              <a:t> 07.11.2018 № 189/1513</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811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27025" y="1143993"/>
            <a:ext cx="11587607" cy="5632311"/>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dirty="0"/>
              <a:t> </a:t>
            </a:r>
            <a:r>
              <a:rPr lang="ru-RU" dirty="0" smtClean="0"/>
              <a:t>5</a:t>
            </a:r>
            <a:r>
              <a:rPr lang="ru-RU" dirty="0"/>
              <a:t>. </a:t>
            </a:r>
            <a:r>
              <a:rPr lang="ru-RU" dirty="0">
                <a:latin typeface="Times New Roman" panose="02020603050405020304" pitchFamily="18" charset="0"/>
                <a:cs typeface="Times New Roman" panose="02020603050405020304" pitchFamily="18" charset="0"/>
              </a:rPr>
              <a:t>Внесение сведений в региональные информационные системы осуществляется операторами, а также следующими органами и организациями (далее - поставщики информации региональных информационных систем):</a:t>
            </a:r>
          </a:p>
          <a:p>
            <a:pPr algn="just"/>
            <a:r>
              <a:rPr lang="ru-RU" dirty="0" smtClean="0">
                <a:latin typeface="Times New Roman" panose="02020603050405020304" pitchFamily="18" charset="0"/>
                <a:cs typeface="Times New Roman" panose="02020603050405020304" pitchFamily="18" charset="0"/>
              </a:rPr>
              <a:t>	органы </a:t>
            </a:r>
            <a:r>
              <a:rPr lang="ru-RU" dirty="0">
                <a:latin typeface="Times New Roman" panose="02020603050405020304" pitchFamily="18" charset="0"/>
                <a:cs typeface="Times New Roman" panose="02020603050405020304" pitchFamily="18" charset="0"/>
              </a:rPr>
              <a:t>местного самоуправления, осуществляющие управление в сфере образования;</a:t>
            </a:r>
          </a:p>
          <a:p>
            <a:pPr algn="just"/>
            <a:r>
              <a:rPr lang="ru-RU" dirty="0" smtClean="0">
                <a:latin typeface="Times New Roman" panose="02020603050405020304" pitchFamily="18" charset="0"/>
                <a:cs typeface="Times New Roman" panose="02020603050405020304" pitchFamily="18" charset="0"/>
              </a:rPr>
              <a:t>	расположенные </a:t>
            </a:r>
            <a:r>
              <a:rPr lang="ru-RU" dirty="0">
                <a:latin typeface="Times New Roman" panose="02020603050405020304" pitchFamily="18" charset="0"/>
                <a:cs typeface="Times New Roman" panose="02020603050405020304" pitchFamily="18" charset="0"/>
              </a:rPr>
              <a:t>на территории Российской Федерации образовательные организации, реализующие образовательные программы основного общего и (или) среднего общего образования и (или) среднего профессионального образования на базе основного общего образования с одновременным получением среднего общего образования</a:t>
            </a:r>
            <a:r>
              <a:rPr lang="ru-RU" dirty="0" smtClean="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6. Операторы и поставщики информации федеральной информационной системы, операторы и поставщики информации региональных информационных систем несут предусмотренную законодательством Российской Федерации ответственность за полноту, достоверность, актуальность сведений, внесенных ими в федеральную и региональные информационные системы, и за своевременность их внесения.</a:t>
            </a:r>
          </a:p>
          <a:p>
            <a:pPr algn="just"/>
            <a:r>
              <a:rPr lang="ru-RU" dirty="0" smtClean="0">
                <a:latin typeface="Times New Roman" panose="02020603050405020304" pitchFamily="18" charset="0"/>
                <a:cs typeface="Times New Roman" panose="02020603050405020304" pitchFamily="18" charset="0"/>
              </a:rPr>
              <a:t>7</a:t>
            </a:r>
            <a:r>
              <a:rPr lang="ru-RU" dirty="0">
                <a:latin typeface="Times New Roman" panose="02020603050405020304" pitchFamily="18" charset="0"/>
                <a:cs typeface="Times New Roman" panose="02020603050405020304" pitchFamily="18" charset="0"/>
              </a:rPr>
              <a:t>. Руководители операторов назначают лиц, ответственных за внесение сведений в федеральную и региональные информационные системы и обработку содержащейся в них информации, а также лиц, ответственных за обеспечение мер по защите информации, содержащейся в федеральной и региональных информационных системах.</a:t>
            </a:r>
          </a:p>
          <a:p>
            <a:pPr algn="just"/>
            <a:r>
              <a:rPr lang="ru-RU" dirty="0">
                <a:latin typeface="Times New Roman" panose="02020603050405020304" pitchFamily="18" charset="0"/>
                <a:cs typeface="Times New Roman" panose="02020603050405020304" pitchFamily="18" charset="0"/>
              </a:rPr>
              <a:t>Руководители поставщиков информации федеральной информационной системы и поставщиков информации региональных информационных систем назначают лиц, ответственных за внесение сведений в федеральную и региональные информационные системы.</a:t>
            </a:r>
          </a:p>
          <a:p>
            <a:pPr algn="just"/>
            <a:r>
              <a:rPr lang="ru-RU" dirty="0">
                <a:latin typeface="Times New Roman" panose="02020603050405020304" pitchFamily="18" charset="0"/>
                <a:cs typeface="Times New Roman" panose="02020603050405020304" pitchFamily="18" charset="0"/>
              </a:rPr>
              <a:t>В случае предоставления оператору сведений для внесения в региональные информационные системы руководители поставщиков информации региональных информационных систем назначают лиц, ответственных за предоставление сведений оператору для внесения в региональные информационные системы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0" name="TextBox 9">
            <a:extLst/>
          </p:cNvPr>
          <p:cNvSpPr txBox="1"/>
          <p:nvPr/>
        </p:nvSpPr>
        <p:spPr>
          <a:xfrm>
            <a:off x="1654234" y="190818"/>
            <a:ext cx="10083338" cy="92333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Правила </a:t>
            </a:r>
            <a:r>
              <a:rPr lang="ru-RU" b="1" dirty="0">
                <a:solidFill>
                  <a:srgbClr val="C00000"/>
                </a:solidFill>
                <a:latin typeface="Times New Roman" panose="02020603050405020304" pitchFamily="18" charset="0"/>
                <a:cs typeface="Times New Roman" panose="02020603050405020304" pitchFamily="18" charset="0"/>
              </a:rPr>
              <a:t>формирования и ведения Федеральной информационной системы "Федеральный реестр сведений о документах об образовании и (или) о квалификации, документах о квалификации», </a:t>
            </a:r>
            <a:r>
              <a:rPr lang="ru-RU" b="1" dirty="0" smtClean="0">
                <a:solidFill>
                  <a:srgbClr val="C00000"/>
                </a:solidFill>
                <a:latin typeface="Times New Roman" panose="02020603050405020304" pitchFamily="18" charset="0"/>
                <a:cs typeface="Times New Roman" panose="02020603050405020304" pitchFamily="18" charset="0"/>
              </a:rPr>
              <a:t>утвержденные </a:t>
            </a:r>
            <a:r>
              <a:rPr lang="ru-RU" b="1" dirty="0">
                <a:solidFill>
                  <a:srgbClr val="C00000"/>
                </a:solidFill>
                <a:latin typeface="Times New Roman" panose="02020603050405020304" pitchFamily="18" charset="0"/>
                <a:cs typeface="Times New Roman" panose="02020603050405020304" pitchFamily="18" charset="0"/>
              </a:rPr>
              <a:t>постановлением Правительства РФ от 31.05.2021 № 825</a:t>
            </a:r>
          </a:p>
        </p:txBody>
      </p:sp>
    </p:spTree>
    <p:extLst>
      <p:ext uri="{BB962C8B-B14F-4D97-AF65-F5344CB8AC3E}">
        <p14:creationId xmlns:p14="http://schemas.microsoft.com/office/powerpoint/2010/main" val="344216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699981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654234" y="190818"/>
            <a:ext cx="10083338" cy="954107"/>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sz="2800" b="1" dirty="0">
                <a:solidFill>
                  <a:srgbClr val="C00000"/>
                </a:solidFill>
                <a:latin typeface="Times New Roman" panose="02020603050405020304" pitchFamily="18" charset="0"/>
                <a:cs typeface="Times New Roman" panose="02020603050405020304" pitchFamily="18" charset="0"/>
              </a:rPr>
              <a:t>"Кодекс Российской Федерации об административных правонарушениях" от 30.12.2001 N </a:t>
            </a:r>
            <a:r>
              <a:rPr lang="ru-RU" sz="2800" b="1" dirty="0" smtClean="0">
                <a:solidFill>
                  <a:srgbClr val="C00000"/>
                </a:solidFill>
                <a:latin typeface="Times New Roman" panose="02020603050405020304" pitchFamily="18" charset="0"/>
                <a:cs typeface="Times New Roman" panose="02020603050405020304" pitchFamily="18" charset="0"/>
              </a:rPr>
              <a:t>195-ФЗ</a:t>
            </a: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54" name="TextBox 153"/>
          <p:cNvSpPr txBox="1"/>
          <p:nvPr/>
        </p:nvSpPr>
        <p:spPr>
          <a:xfrm>
            <a:off x="777875" y="1174770"/>
            <a:ext cx="10963044" cy="5324535"/>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Clr>
                <a:srgbClr val="C00000"/>
              </a:buClr>
            </a:pPr>
            <a:r>
              <a:rPr lang="ru-RU" altLang="ru-RU" sz="2400" b="1" dirty="0" smtClean="0">
                <a:latin typeface="Times New Roman" panose="02020603050405020304" pitchFamily="18" charset="0"/>
                <a:ea typeface="Montserrat"/>
                <a:cs typeface="Times New Roman" panose="02020603050405020304" pitchFamily="18" charset="0"/>
              </a:rPr>
              <a:t>Статья </a:t>
            </a:r>
            <a:r>
              <a:rPr lang="ru-RU" altLang="ru-RU" sz="2400" b="1" dirty="0">
                <a:latin typeface="Times New Roman" panose="02020603050405020304" pitchFamily="18" charset="0"/>
                <a:ea typeface="Montserrat"/>
                <a:cs typeface="Times New Roman" panose="02020603050405020304" pitchFamily="18" charset="0"/>
              </a:rPr>
              <a:t>19.30.2. Непредставление или несвоевременное представление сведений либо нарушение порядка внесения сведений в федеральную информационную систему </a:t>
            </a:r>
            <a:r>
              <a:rPr lang="ru-RU" altLang="ru-RU" sz="2400" b="1" dirty="0" smtClean="0">
                <a:latin typeface="Times New Roman" panose="02020603050405020304" pitchFamily="18" charset="0"/>
                <a:ea typeface="Montserrat"/>
                <a:cs typeface="Times New Roman" panose="02020603050405020304" pitchFamily="18" charset="0"/>
              </a:rPr>
              <a:t>«Федеральный </a:t>
            </a:r>
            <a:r>
              <a:rPr lang="ru-RU" altLang="ru-RU" sz="2400" b="1" dirty="0">
                <a:latin typeface="Times New Roman" panose="02020603050405020304" pitchFamily="18" charset="0"/>
                <a:ea typeface="Montserrat"/>
                <a:cs typeface="Times New Roman" panose="02020603050405020304" pitchFamily="18" charset="0"/>
              </a:rPr>
              <a:t>реестр сведений о документах об образовании и (или) о квалификации, документах об </a:t>
            </a:r>
            <a:r>
              <a:rPr lang="ru-RU" altLang="ru-RU" sz="2400" b="1" dirty="0" smtClean="0">
                <a:latin typeface="Times New Roman" panose="02020603050405020304" pitchFamily="18" charset="0"/>
                <a:ea typeface="Montserrat"/>
                <a:cs typeface="Times New Roman" panose="02020603050405020304" pitchFamily="18" charset="0"/>
              </a:rPr>
              <a:t>обучении»</a:t>
            </a:r>
          </a:p>
          <a:p>
            <a:pPr algn="just">
              <a:buClr>
                <a:srgbClr val="C00000"/>
              </a:buClr>
            </a:pPr>
            <a:r>
              <a:rPr lang="ru-RU" altLang="ru-RU" sz="2400" dirty="0" smtClean="0">
                <a:latin typeface="Times New Roman" panose="02020603050405020304" pitchFamily="18" charset="0"/>
                <a:ea typeface="Montserrat"/>
                <a:cs typeface="Times New Roman" panose="02020603050405020304" pitchFamily="18" charset="0"/>
              </a:rPr>
              <a:t>1. </a:t>
            </a:r>
            <a:r>
              <a:rPr lang="ru-RU" altLang="ru-RU" sz="2000" dirty="0" smtClean="0">
                <a:latin typeface="Times New Roman" panose="02020603050405020304" pitchFamily="18" charset="0"/>
                <a:ea typeface="Montserrat"/>
                <a:cs typeface="Times New Roman" panose="02020603050405020304" pitchFamily="18" charset="0"/>
              </a:rPr>
              <a:t>Нарушение </a:t>
            </a:r>
            <a:r>
              <a:rPr lang="ru-RU" altLang="ru-RU" sz="2000" dirty="0">
                <a:latin typeface="Times New Roman" panose="02020603050405020304" pitchFamily="18" charset="0"/>
                <a:ea typeface="Montserrat"/>
                <a:cs typeface="Times New Roman" panose="02020603050405020304" pitchFamily="18" charset="0"/>
              </a:rPr>
              <a:t>должностным лицом федерального государственного органа или органа исполнительной власти субъекта Российской Федерации, осуществляющих государственное управление в сфере образования, либо органа местного самоуправления, осуществляющего управление в сфере образования, либо организацией, осуществляющей образовательную деятельность, или должностным лицом такой организации порядка или сроков внесения в федеральную информационную систему "Федеральный реестр сведений о документах об образовании и (или) о квалификации, документах об обучении" сведений о выданных документах об образовании и (или) о квалификации, документах об обучении, сертификатах о владении русским языком, знании истории России и основ законодательства Российской Федерации -</a:t>
            </a:r>
          </a:p>
          <a:p>
            <a:pPr algn="just">
              <a:buClr>
                <a:srgbClr val="C00000"/>
              </a:buClr>
            </a:pPr>
            <a:r>
              <a:rPr lang="ru-RU" altLang="ru-RU" sz="2000" dirty="0">
                <a:latin typeface="Times New Roman" panose="02020603050405020304" pitchFamily="18" charset="0"/>
                <a:ea typeface="Montserrat"/>
                <a:cs typeface="Times New Roman" panose="02020603050405020304" pitchFamily="18" charset="0"/>
              </a:rPr>
              <a:t>влечет наложение административного штрафа на должностных лиц в размере от пяти тысяч до десяти тысяч рублей; на юридических лиц - от пятидесяти тысяч до ста тысяч рублей</a:t>
            </a:r>
            <a:r>
              <a:rPr lang="ru-RU" altLang="ru-RU" sz="2000" dirty="0" smtClean="0">
                <a:latin typeface="Times New Roman" panose="02020603050405020304" pitchFamily="18" charset="0"/>
                <a:ea typeface="Montserrat"/>
                <a:cs typeface="Times New Roman" panose="02020603050405020304" pitchFamily="18" charset="0"/>
              </a:rPr>
              <a:t>.</a:t>
            </a:r>
            <a:endParaRPr lang="ru-RU" altLang="ru-RU" sz="2000" dirty="0">
              <a:latin typeface="Times New Roman" panose="02020603050405020304" pitchFamily="18" charset="0"/>
              <a:ea typeface="Montserrat"/>
              <a:cs typeface="Times New Roman" panose="02020603050405020304" pitchFamily="18" charset="0"/>
            </a:endParaRPr>
          </a:p>
          <a:p>
            <a:pPr algn="just">
              <a:buClr>
                <a:srgbClr val="C00000"/>
              </a:buClr>
            </a:pPr>
            <a:endParaRPr lang="ru-RU" altLang="ru-RU" sz="2000" dirty="0">
              <a:latin typeface="Times New Roman" panose="02020603050405020304" pitchFamily="18" charset="0"/>
              <a:ea typeface="Montserrat"/>
              <a:cs typeface="Times New Roman" panose="02020603050405020304" pitchFamily="18" charset="0"/>
            </a:endParaRPr>
          </a:p>
        </p:txBody>
      </p:sp>
    </p:spTree>
    <p:extLst>
      <p:ext uri="{BB962C8B-B14F-4D97-AF65-F5344CB8AC3E}">
        <p14:creationId xmlns:p14="http://schemas.microsoft.com/office/powerpoint/2010/main" val="196112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654234" y="190818"/>
            <a:ext cx="10083338" cy="954107"/>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sz="2800" b="1" dirty="0">
                <a:solidFill>
                  <a:srgbClr val="C00000"/>
                </a:solidFill>
                <a:latin typeface="Times New Roman" panose="02020603050405020304" pitchFamily="18" charset="0"/>
                <a:cs typeface="Times New Roman" panose="02020603050405020304" pitchFamily="18" charset="0"/>
              </a:rPr>
              <a:t>"Кодекс Российской Федерации об административных правонарушениях" от 30.12.2001 N </a:t>
            </a:r>
            <a:r>
              <a:rPr lang="ru-RU" sz="2800" b="1" dirty="0" smtClean="0">
                <a:solidFill>
                  <a:srgbClr val="C00000"/>
                </a:solidFill>
                <a:latin typeface="Times New Roman" panose="02020603050405020304" pitchFamily="18" charset="0"/>
                <a:cs typeface="Times New Roman" panose="02020603050405020304" pitchFamily="18" charset="0"/>
              </a:rPr>
              <a:t>195-ФЗ</a:t>
            </a: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54" name="TextBox 153"/>
          <p:cNvSpPr txBox="1"/>
          <p:nvPr/>
        </p:nvSpPr>
        <p:spPr>
          <a:xfrm>
            <a:off x="777875" y="1174770"/>
            <a:ext cx="10963044" cy="5970865"/>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Clr>
                <a:srgbClr val="C00000"/>
              </a:buClr>
            </a:pPr>
            <a:r>
              <a:rPr lang="ru-RU" altLang="ru-RU" sz="2400" b="1" dirty="0" smtClean="0">
                <a:latin typeface="Times New Roman" panose="02020603050405020304" pitchFamily="18" charset="0"/>
                <a:ea typeface="Montserrat"/>
                <a:cs typeface="Times New Roman" panose="02020603050405020304" pitchFamily="18" charset="0"/>
              </a:rPr>
              <a:t>Статья </a:t>
            </a:r>
            <a:r>
              <a:rPr lang="ru-RU" altLang="ru-RU" sz="2400" b="1" dirty="0">
                <a:latin typeface="Times New Roman" panose="02020603050405020304" pitchFamily="18" charset="0"/>
                <a:ea typeface="Montserrat"/>
                <a:cs typeface="Times New Roman" panose="02020603050405020304" pitchFamily="18" charset="0"/>
              </a:rPr>
              <a:t>19.30.2. Непредставление или несвоевременное представление сведений либо нарушение порядка внесения сведений в федеральную информационную систему </a:t>
            </a:r>
            <a:r>
              <a:rPr lang="ru-RU" altLang="ru-RU" sz="2400" b="1" dirty="0" smtClean="0">
                <a:latin typeface="Times New Roman" panose="02020603050405020304" pitchFamily="18" charset="0"/>
                <a:ea typeface="Montserrat"/>
                <a:cs typeface="Times New Roman" panose="02020603050405020304" pitchFamily="18" charset="0"/>
              </a:rPr>
              <a:t>«Федеральный </a:t>
            </a:r>
            <a:r>
              <a:rPr lang="ru-RU" altLang="ru-RU" sz="2400" b="1" dirty="0">
                <a:latin typeface="Times New Roman" panose="02020603050405020304" pitchFamily="18" charset="0"/>
                <a:ea typeface="Montserrat"/>
                <a:cs typeface="Times New Roman" panose="02020603050405020304" pitchFamily="18" charset="0"/>
              </a:rPr>
              <a:t>реестр сведений о документах об образовании и (или) о квалификации, документах об </a:t>
            </a:r>
            <a:r>
              <a:rPr lang="ru-RU" altLang="ru-RU" sz="2400" b="1" dirty="0" smtClean="0">
                <a:latin typeface="Times New Roman" panose="02020603050405020304" pitchFamily="18" charset="0"/>
                <a:ea typeface="Montserrat"/>
                <a:cs typeface="Times New Roman" panose="02020603050405020304" pitchFamily="18" charset="0"/>
              </a:rPr>
              <a:t>обучении»</a:t>
            </a:r>
          </a:p>
          <a:p>
            <a:pPr algn="just">
              <a:buClr>
                <a:srgbClr val="C00000"/>
              </a:buClr>
            </a:pPr>
            <a:r>
              <a:rPr lang="ru-RU" altLang="ru-RU" sz="2000" dirty="0" smtClean="0">
                <a:latin typeface="Times New Roman" panose="02020603050405020304" pitchFamily="18" charset="0"/>
                <a:ea typeface="Montserrat"/>
                <a:cs typeface="Times New Roman" panose="02020603050405020304" pitchFamily="18" charset="0"/>
              </a:rPr>
              <a:t>2</a:t>
            </a:r>
            <a:r>
              <a:rPr lang="ru-RU" altLang="ru-RU" sz="2000" dirty="0">
                <a:latin typeface="Times New Roman" panose="02020603050405020304" pitchFamily="18" charset="0"/>
                <a:ea typeface="Montserrat"/>
                <a:cs typeface="Times New Roman" panose="02020603050405020304" pitchFamily="18" charset="0"/>
              </a:rPr>
              <a:t>. </a:t>
            </a:r>
            <a:r>
              <a:rPr lang="ru-RU" altLang="ru-RU" sz="2200" dirty="0">
                <a:latin typeface="Times New Roman" panose="02020603050405020304" pitchFamily="18" charset="0"/>
                <a:ea typeface="Montserrat"/>
                <a:cs typeface="Times New Roman" panose="02020603050405020304" pitchFamily="18" charset="0"/>
              </a:rPr>
              <a:t>Непредставление должностным лицом федерального государственного органа или органа исполнительной власти субъекта Российской Федерации, осуществляющих государственное управление в сфере образования, либо органа местного самоуправления, осуществляющего управление в сфере образования, либо организацией, осуществляющей образовательную деятельность, или должностным лицом такой организации в федеральную информационную систему "Федеральный реестр сведений о документах об образовании и (или) о квалификации, документах об обучении" сведений о выданных документах об образовании и (или) о квалификации, документах об обучении, сертификатах о владении русским языком, знании истории России и основ законодательства Российской Федерации -</a:t>
            </a:r>
          </a:p>
          <a:p>
            <a:pPr algn="just">
              <a:buClr>
                <a:srgbClr val="C00000"/>
              </a:buClr>
            </a:pPr>
            <a:r>
              <a:rPr lang="ru-RU" altLang="ru-RU" sz="2200" dirty="0">
                <a:latin typeface="Times New Roman" panose="02020603050405020304" pitchFamily="18" charset="0"/>
                <a:ea typeface="Montserrat"/>
                <a:cs typeface="Times New Roman" panose="02020603050405020304" pitchFamily="18" charset="0"/>
              </a:rPr>
              <a:t>влечет наложение административного штрафа на должностных лиц в размере от десяти тысяч до пятнадцати тысяч рублей; на юридических лиц - от ста тысяч до ста пятидесяти тысяч рублей</a:t>
            </a:r>
            <a:r>
              <a:rPr lang="ru-RU" altLang="ru-RU" sz="2200" dirty="0" smtClean="0">
                <a:latin typeface="Times New Roman" panose="02020603050405020304" pitchFamily="18" charset="0"/>
                <a:ea typeface="Montserrat"/>
                <a:cs typeface="Times New Roman" panose="02020603050405020304" pitchFamily="18" charset="0"/>
              </a:rPr>
              <a:t>.</a:t>
            </a:r>
            <a:endParaRPr lang="ru-RU" altLang="ru-RU" sz="2200" dirty="0">
              <a:latin typeface="Times New Roman" panose="02020603050405020304" pitchFamily="18" charset="0"/>
              <a:ea typeface="Montserrat"/>
              <a:cs typeface="Times New Roman" panose="02020603050405020304" pitchFamily="18" charset="0"/>
            </a:endParaRPr>
          </a:p>
        </p:txBody>
      </p:sp>
    </p:spTree>
    <p:extLst>
      <p:ext uri="{BB962C8B-B14F-4D97-AF65-F5344CB8AC3E}">
        <p14:creationId xmlns:p14="http://schemas.microsoft.com/office/powerpoint/2010/main" val="189966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27025" y="1143993"/>
            <a:ext cx="11587607" cy="5355312"/>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dirty="0"/>
              <a:t> </a:t>
            </a:r>
            <a:r>
              <a:rPr lang="ru-RU" b="1" dirty="0" smtClean="0">
                <a:latin typeface="Times New Roman" panose="02020603050405020304" pitchFamily="18" charset="0"/>
                <a:cs typeface="Times New Roman" panose="02020603050405020304" pitchFamily="18" charset="0"/>
              </a:rPr>
              <a:t>V</a:t>
            </a:r>
            <a:r>
              <a:rPr lang="ru-RU" b="1" dirty="0">
                <a:latin typeface="Times New Roman" panose="02020603050405020304" pitchFamily="18" charset="0"/>
                <a:cs typeface="Times New Roman" panose="02020603050405020304" pitchFamily="18" charset="0"/>
              </a:rPr>
              <a:t>. Выдача аттестатов и приложений к ним</a:t>
            </a:r>
          </a:p>
          <a:p>
            <a:pPr algn="just"/>
            <a:r>
              <a:rPr lang="ru-RU" dirty="0" smtClean="0">
                <a:latin typeface="Times New Roman" panose="02020603050405020304" pitchFamily="18" charset="0"/>
                <a:cs typeface="Times New Roman" panose="02020603050405020304" pitchFamily="18" charset="0"/>
              </a:rPr>
              <a:t>21</a:t>
            </a:r>
            <a:r>
              <a:rPr lang="ru-RU" dirty="0">
                <a:latin typeface="Times New Roman" panose="02020603050405020304" pitchFamily="18" charset="0"/>
                <a:cs typeface="Times New Roman" panose="02020603050405020304" pitchFamily="18" charset="0"/>
              </a:rPr>
              <a:t>. Аттестат об основном общем образовании </a:t>
            </a:r>
            <a:r>
              <a:rPr lang="ru-RU" b="1" dirty="0">
                <a:latin typeface="Times New Roman" panose="02020603050405020304" pitchFamily="18" charset="0"/>
                <a:cs typeface="Times New Roman" panose="02020603050405020304" pitchFamily="18" charset="0"/>
              </a:rPr>
              <a:t>и приложение к нему </a:t>
            </a:r>
            <a:r>
              <a:rPr lang="ru-RU" dirty="0">
                <a:latin typeface="Times New Roman" panose="02020603050405020304" pitchFamily="18" charset="0"/>
                <a:cs typeface="Times New Roman" panose="02020603050405020304" pitchFamily="18" charset="0"/>
              </a:rPr>
              <a:t>выдаются лицам, завершившим обучение по образовательным программам основного общего образования и успешно прошедшим государственную итоговую аттестацию (набравшим по сдаваемым учебным предметам минимальное количество первичных баллов, определенное органом исполнительной власти субъекта Российской Федерации, осуществляющим государственное управление в сфере образования, учредителем, загранучреждением Министерства иностранных дел Российской Федерации, имеющим в своей структуре специализированные структурные образовательные подразделения).</a:t>
            </a:r>
          </a:p>
          <a:p>
            <a:pPr algn="just"/>
            <a:r>
              <a:rPr lang="ru-RU" dirty="0">
                <a:latin typeface="Times New Roman" panose="02020603050405020304" pitchFamily="18" charset="0"/>
                <a:cs typeface="Times New Roman" panose="02020603050405020304" pitchFamily="18" charset="0"/>
              </a:rPr>
              <a:t>Аттестат об основном общем образовании с отличием и приложение к нему выдаются выпускникам 9 класса, завершившим обучение по образовательным программам основного общего образования, успешно прошедшим государственную итоговую аттестацию (без учета результатов, полученных при прохождении повторной государственной итоговой аттестации) и имеющим итоговые отметки "отлично" по всем учебным предметам учебного плана, </a:t>
            </a:r>
            <a:r>
              <a:rPr lang="ru-RU" dirty="0" err="1">
                <a:latin typeface="Times New Roman" panose="02020603050405020304" pitchFamily="18" charset="0"/>
                <a:cs typeface="Times New Roman" panose="02020603050405020304" pitchFamily="18" charset="0"/>
              </a:rPr>
              <a:t>изучавшимся</a:t>
            </a:r>
            <a:r>
              <a:rPr lang="ru-RU" dirty="0">
                <a:latin typeface="Times New Roman" panose="02020603050405020304" pitchFamily="18" charset="0"/>
                <a:cs typeface="Times New Roman" panose="02020603050405020304" pitchFamily="18" charset="0"/>
              </a:rPr>
              <a:t> на уровне основного общего образования</a:t>
            </a:r>
            <a:r>
              <a:rPr lang="ru-RU" dirty="0" smtClean="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Аттестат о среднем общем образовании и приложение к нему выдаются лицам, завершившим обучение по образовательным программам среднего общего образования и успешно прошедшим государственную итоговую аттестацию (набравшим по обязательным учебным предметам при сдаче единого государственного экзамена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за исключением ЕГЭ по математике базового уровня) количество баллов не ниже минимального, определяемого </a:t>
            </a:r>
            <a:r>
              <a:rPr lang="ru-RU" dirty="0" err="1" smtClean="0">
                <a:latin typeface="Times New Roman" panose="02020603050405020304" pitchFamily="18" charset="0"/>
                <a:cs typeface="Times New Roman" panose="02020603050405020304" pitchFamily="18" charset="0"/>
              </a:rPr>
              <a:t>Рособрнадзором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 при сдаче государственного выпускного экзамена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ЕГЭ по математике базового уровня - получившим отметку не ниже удовлетворительной (3 балла).</a:t>
            </a:r>
          </a:p>
          <a:p>
            <a:pPr algn="just"/>
            <a:endParaRPr lang="ru-RU" dirty="0"/>
          </a:p>
        </p:txBody>
      </p:sp>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0" name="TextBox 9">
            <a:extLst/>
          </p:cNvPr>
          <p:cNvSpPr txBox="1"/>
          <p:nvPr/>
        </p:nvSpPr>
        <p:spPr>
          <a:xfrm>
            <a:off x="1654234" y="190818"/>
            <a:ext cx="10083338" cy="92333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Порядок </a:t>
            </a:r>
            <a:r>
              <a:rPr lang="ru-RU" b="1" dirty="0">
                <a:solidFill>
                  <a:srgbClr val="C00000"/>
                </a:solidFill>
                <a:latin typeface="Times New Roman" panose="02020603050405020304" pitchFamily="18" charset="0"/>
                <a:cs typeface="Times New Roman" panose="02020603050405020304" pitchFamily="18" charset="0"/>
              </a:rPr>
              <a:t>заполнения, учета и выдачи аттестатов об основном общем и среднем общем образовании и их дубликатов, </a:t>
            </a:r>
            <a:endParaRPr lang="ru-RU" b="1" dirty="0" smtClean="0">
              <a:solidFill>
                <a:srgbClr val="C0000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утвержденный </a:t>
            </a:r>
            <a:r>
              <a:rPr lang="ru-RU" b="1" dirty="0">
                <a:solidFill>
                  <a:srgbClr val="C00000"/>
                </a:solidFill>
                <a:latin typeface="Times New Roman" panose="02020603050405020304" pitchFamily="18" charset="0"/>
                <a:cs typeface="Times New Roman" panose="02020603050405020304" pitchFamily="18" charset="0"/>
              </a:rPr>
              <a:t>приказом </a:t>
            </a:r>
            <a:r>
              <a:rPr lang="ru-RU" b="1" dirty="0" err="1">
                <a:solidFill>
                  <a:srgbClr val="C00000"/>
                </a:solidFill>
                <a:latin typeface="Times New Roman" panose="02020603050405020304" pitchFamily="18" charset="0"/>
                <a:cs typeface="Times New Roman" panose="02020603050405020304" pitchFamily="18" charset="0"/>
              </a:rPr>
              <a:t>Минпросвещения</a:t>
            </a:r>
            <a:r>
              <a:rPr lang="ru-RU" b="1" dirty="0">
                <a:solidFill>
                  <a:srgbClr val="C00000"/>
                </a:solidFill>
                <a:latin typeface="Times New Roman" panose="02020603050405020304" pitchFamily="18" charset="0"/>
                <a:cs typeface="Times New Roman" panose="02020603050405020304" pitchFamily="18" charset="0"/>
              </a:rPr>
              <a:t> РФ от 05.10.2020 № 546</a:t>
            </a:r>
          </a:p>
        </p:txBody>
      </p:sp>
    </p:spTree>
    <p:extLst>
      <p:ext uri="{BB962C8B-B14F-4D97-AF65-F5344CB8AC3E}">
        <p14:creationId xmlns:p14="http://schemas.microsoft.com/office/powerpoint/2010/main" val="406734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27025" y="1143993"/>
            <a:ext cx="11587607" cy="4678204"/>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V</a:t>
            </a:r>
            <a:r>
              <a:rPr lang="ru-RU" b="1" dirty="0">
                <a:latin typeface="Times New Roman" panose="02020603050405020304" pitchFamily="18" charset="0"/>
                <a:cs typeface="Times New Roman" panose="02020603050405020304" pitchFamily="18" charset="0"/>
              </a:rPr>
              <a:t>. Выдача аттестатов и приложений к ним</a:t>
            </a:r>
          </a:p>
          <a:p>
            <a:pPr algn="just"/>
            <a:r>
              <a:rPr lang="ru-RU" dirty="0" smtClean="0">
                <a:latin typeface="Times New Roman" panose="02020603050405020304" pitchFamily="18" charset="0"/>
                <a:cs typeface="Times New Roman" panose="02020603050405020304" pitchFamily="18" charset="0"/>
              </a:rPr>
              <a:t>21</a:t>
            </a:r>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Аттестат о среднем общем образовании с отличием и приложение к нему выдаются выпускникам 11 (12) класса, завершившим обучение по образовательным программам среднего общего образования, имеющим итоговые отметки "отлично" по всем учебным предметам учебного плана, </a:t>
            </a:r>
            <a:r>
              <a:rPr lang="ru-RU" sz="2000" dirty="0" err="1">
                <a:latin typeface="Times New Roman" panose="02020603050405020304" pitchFamily="18" charset="0"/>
                <a:cs typeface="Times New Roman" panose="02020603050405020304" pitchFamily="18" charset="0"/>
              </a:rPr>
              <a:t>изучавшимся</a:t>
            </a:r>
            <a:r>
              <a:rPr lang="ru-RU" sz="2000" dirty="0">
                <a:latin typeface="Times New Roman" panose="02020603050405020304" pitchFamily="18" charset="0"/>
                <a:cs typeface="Times New Roman" panose="02020603050405020304" pitchFamily="18" charset="0"/>
              </a:rPr>
              <a:t> на уровне среднего общего образования, получившим удовлетворительные результаты </a:t>
            </a:r>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прохождении государственной итоговой аттестации (без учета результатов, полученных при прохождении повторной государственной итоговой аттестации) и набравшим:</a:t>
            </a:r>
          </a:p>
          <a:p>
            <a:pPr algn="just"/>
            <a:r>
              <a:rPr lang="ru-RU" sz="2000" dirty="0" smtClean="0">
                <a:latin typeface="Times New Roman" panose="02020603050405020304" pitchFamily="18" charset="0"/>
                <a:cs typeface="Times New Roman" panose="02020603050405020304" pitchFamily="18" charset="0"/>
              </a:rPr>
              <a:t>не </a:t>
            </a:r>
            <a:r>
              <a:rPr lang="ru-RU" sz="2000" dirty="0">
                <a:latin typeface="Times New Roman" panose="02020603050405020304" pitchFamily="18" charset="0"/>
                <a:cs typeface="Times New Roman" panose="02020603050405020304" pitchFamily="18" charset="0"/>
              </a:rPr>
              <a:t>менее 70 баллов на ЕГЭ соответственно по учебным предметам "Русский язык", "Математика" профильного уровня или 5 баллов на ЕГЭ по учебному предмету "Математика" базового уровня;</a:t>
            </a:r>
          </a:p>
          <a:p>
            <a:pPr algn="just"/>
            <a:r>
              <a:rPr lang="ru-RU" sz="2000" dirty="0">
                <a:latin typeface="Times New Roman" panose="02020603050405020304" pitchFamily="18" charset="0"/>
                <a:cs typeface="Times New Roman" panose="02020603050405020304" pitchFamily="18" charset="0"/>
              </a:rPr>
              <a:t>в случае прохождения выпускником 11 (12) класса государственной итоговой аттестации в форме ГВЭ - 5 баллов по обязательным учебным предметам;</a:t>
            </a:r>
          </a:p>
          <a:p>
            <a:pPr algn="just"/>
            <a:r>
              <a:rPr lang="ru-RU" sz="2000" dirty="0">
                <a:latin typeface="Times New Roman" panose="02020603050405020304" pitchFamily="18" charset="0"/>
                <a:cs typeface="Times New Roman" panose="02020603050405020304" pitchFamily="18" charset="0"/>
              </a:rPr>
              <a:t>в случае выбора выпускником различных форм прохождения государственной итоговой аттестации (ЕГЭ и ГВЭ) - 5 баллов по сдаваемому обязательному учебному предмету в форме ГВЭ и ЕГЭ по математике базового уровня, а также не менее 70 баллов по сдаваемому обязательному учебному предмету в форме ЕГЭ</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0" name="TextBox 9">
            <a:extLst/>
          </p:cNvPr>
          <p:cNvSpPr txBox="1"/>
          <p:nvPr/>
        </p:nvSpPr>
        <p:spPr>
          <a:xfrm>
            <a:off x="1654234" y="190818"/>
            <a:ext cx="10083338" cy="92333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Порядок </a:t>
            </a:r>
            <a:r>
              <a:rPr lang="ru-RU" b="1" dirty="0">
                <a:solidFill>
                  <a:srgbClr val="C00000"/>
                </a:solidFill>
                <a:latin typeface="Times New Roman" panose="02020603050405020304" pitchFamily="18" charset="0"/>
                <a:cs typeface="Times New Roman" panose="02020603050405020304" pitchFamily="18" charset="0"/>
              </a:rPr>
              <a:t>заполнения, учета и выдачи аттестатов об основном общем и среднем общем образовании и их дубликатов, </a:t>
            </a:r>
            <a:endParaRPr lang="ru-RU" b="1" dirty="0" smtClean="0">
              <a:solidFill>
                <a:srgbClr val="C0000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утвержденный </a:t>
            </a:r>
            <a:r>
              <a:rPr lang="ru-RU" b="1" dirty="0">
                <a:solidFill>
                  <a:srgbClr val="C00000"/>
                </a:solidFill>
                <a:latin typeface="Times New Roman" panose="02020603050405020304" pitchFamily="18" charset="0"/>
                <a:cs typeface="Times New Roman" panose="02020603050405020304" pitchFamily="18" charset="0"/>
              </a:rPr>
              <a:t>приказом </a:t>
            </a:r>
            <a:r>
              <a:rPr lang="ru-RU" b="1" dirty="0" err="1">
                <a:solidFill>
                  <a:srgbClr val="C00000"/>
                </a:solidFill>
                <a:latin typeface="Times New Roman" panose="02020603050405020304" pitchFamily="18" charset="0"/>
                <a:cs typeface="Times New Roman" panose="02020603050405020304" pitchFamily="18" charset="0"/>
              </a:rPr>
              <a:t>Минпросвещения</a:t>
            </a:r>
            <a:r>
              <a:rPr lang="ru-RU" b="1" dirty="0">
                <a:solidFill>
                  <a:srgbClr val="C00000"/>
                </a:solidFill>
                <a:latin typeface="Times New Roman" panose="02020603050405020304" pitchFamily="18" charset="0"/>
                <a:cs typeface="Times New Roman" panose="02020603050405020304" pitchFamily="18" charset="0"/>
              </a:rPr>
              <a:t> РФ от 05.10.2020 № 546</a:t>
            </a:r>
          </a:p>
        </p:txBody>
      </p:sp>
    </p:spTree>
    <p:extLst>
      <p:ext uri="{BB962C8B-B14F-4D97-AF65-F5344CB8AC3E}">
        <p14:creationId xmlns:p14="http://schemas.microsoft.com/office/powerpoint/2010/main" val="2852390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654234" y="190818"/>
            <a:ext cx="10083338" cy="52322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sz="2800" b="1" dirty="0" smtClean="0">
                <a:solidFill>
                  <a:srgbClr val="C00000"/>
                </a:solidFill>
                <a:latin typeface="Times New Roman" panose="02020603050405020304" pitchFamily="18" charset="0"/>
                <a:cs typeface="Times New Roman" panose="02020603050405020304" pitchFamily="18" charset="0"/>
              </a:rPr>
              <a:t>ДОКУМЕНТЫ, регламентирующие проведение ГИА</a:t>
            </a: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54" name="TextBox 153"/>
          <p:cNvSpPr txBox="1"/>
          <p:nvPr/>
        </p:nvSpPr>
        <p:spPr>
          <a:xfrm>
            <a:off x="611045" y="963792"/>
            <a:ext cx="11417472" cy="5509200"/>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gn="just">
              <a:buClr>
                <a:srgbClr val="C00000"/>
              </a:buClr>
              <a:buFont typeface="Wingdings" panose="05000000000000000000" pitchFamily="2" charset="2"/>
              <a:buChar char="Ø"/>
            </a:pPr>
            <a:r>
              <a:rPr lang="ru-RU" altLang="ru-RU" sz="2200" dirty="0" smtClean="0">
                <a:latin typeface="Times New Roman" panose="02020603050405020304" pitchFamily="18" charset="0"/>
                <a:ea typeface="Montserrat"/>
                <a:cs typeface="Times New Roman" panose="02020603050405020304" pitchFamily="18" charset="0"/>
              </a:rPr>
              <a:t>Федеральный закон от 29.12.2012 № 273-ФЗ «Об образовании в Российской Федерации»;</a:t>
            </a:r>
            <a:endParaRPr lang="ru-RU" altLang="ru-RU" sz="2200" dirty="0">
              <a:latin typeface="Times New Roman" panose="02020603050405020304" pitchFamily="18" charset="0"/>
              <a:ea typeface="Montserrat"/>
              <a:cs typeface="Times New Roman" panose="02020603050405020304" pitchFamily="18" charset="0"/>
            </a:endParaRPr>
          </a:p>
          <a:p>
            <a:pPr marL="342900" indent="-342900" algn="just">
              <a:buClr>
                <a:srgbClr val="C00000"/>
              </a:buClr>
              <a:buFont typeface="Wingdings" panose="05000000000000000000" pitchFamily="2" charset="2"/>
              <a:buChar char="Ø"/>
            </a:pPr>
            <a:r>
              <a:rPr lang="ru-RU" altLang="ru-RU" sz="2200" dirty="0" smtClean="0">
                <a:latin typeface="Times New Roman" panose="02020603050405020304" pitchFamily="18" charset="0"/>
                <a:ea typeface="Montserrat"/>
                <a:cs typeface="Times New Roman" panose="02020603050405020304" pitchFamily="18" charset="0"/>
              </a:rPr>
              <a:t>постановление </a:t>
            </a:r>
            <a:r>
              <a:rPr lang="ru-RU" altLang="ru-RU" sz="2200" dirty="0">
                <a:latin typeface="Times New Roman" panose="02020603050405020304" pitchFamily="18" charset="0"/>
                <a:ea typeface="Montserrat"/>
                <a:cs typeface="Times New Roman" panose="02020603050405020304" pitchFamily="18" charset="0"/>
              </a:rPr>
              <a:t>Правительства РФ от </a:t>
            </a:r>
            <a:r>
              <a:rPr lang="ru-RU" altLang="ru-RU" sz="2200" dirty="0" smtClean="0">
                <a:latin typeface="Times New Roman" panose="02020603050405020304" pitchFamily="18" charset="0"/>
                <a:ea typeface="Montserrat"/>
                <a:cs typeface="Times New Roman" panose="02020603050405020304" pitchFamily="18" charset="0"/>
              </a:rPr>
              <a:t>29.11.2021 </a:t>
            </a:r>
            <a:r>
              <a:rPr lang="ru-RU" altLang="ru-RU" sz="2200" dirty="0">
                <a:latin typeface="Times New Roman" panose="02020603050405020304" pitchFamily="18" charset="0"/>
                <a:ea typeface="Montserrat"/>
                <a:cs typeface="Times New Roman" panose="02020603050405020304" pitchFamily="18" charset="0"/>
              </a:rPr>
              <a:t>№ </a:t>
            </a:r>
            <a:r>
              <a:rPr lang="ru-RU" altLang="ru-RU" sz="2200" dirty="0" smtClean="0">
                <a:latin typeface="Times New Roman" panose="02020603050405020304" pitchFamily="18" charset="0"/>
                <a:ea typeface="Montserrat"/>
                <a:cs typeface="Times New Roman" panose="02020603050405020304" pitchFamily="18" charset="0"/>
              </a:rPr>
              <a:t>2085 </a:t>
            </a:r>
            <a:r>
              <a:rPr lang="ru-RU" altLang="ru-RU" sz="2200" dirty="0" smtClean="0">
                <a:latin typeface="Times New Roman" panose="02020603050405020304" pitchFamily="18" charset="0"/>
                <a:ea typeface="Montserrat"/>
                <a:cs typeface="Times New Roman" panose="02020603050405020304" pitchFamily="18" charset="0"/>
              </a:rPr>
              <a:t>«О федеральной информационной системе </a:t>
            </a:r>
            <a:r>
              <a:rPr lang="ru-RU" altLang="ru-RU" sz="2200" dirty="0">
                <a:latin typeface="Times New Roman" panose="02020603050405020304" pitchFamily="18" charset="0"/>
                <a:ea typeface="Montserrat"/>
                <a:cs typeface="Times New Roman" panose="02020603050405020304" pitchFamily="18" charset="0"/>
              </a:rPr>
              <a:t>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a:t>
            </a:r>
            <a:r>
              <a:rPr lang="ru-RU" altLang="ru-RU" sz="2200" dirty="0" smtClean="0">
                <a:latin typeface="Times New Roman" panose="02020603050405020304" pitchFamily="18" charset="0"/>
                <a:ea typeface="Montserrat"/>
                <a:cs typeface="Times New Roman" panose="02020603050405020304" pitchFamily="18" charset="0"/>
              </a:rPr>
              <a:t>региональных информационных системах </a:t>
            </a:r>
            <a:r>
              <a:rPr lang="ru-RU" altLang="ru-RU" sz="2200" dirty="0">
                <a:latin typeface="Times New Roman" panose="02020603050405020304" pitchFamily="18" charset="0"/>
                <a:ea typeface="Montserrat"/>
                <a:cs typeface="Times New Roman" panose="02020603050405020304" pitchFamily="18" charset="0"/>
              </a:rPr>
              <a:t>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a:t>
            </a:r>
            <a:r>
              <a:rPr lang="ru-RU" altLang="ru-RU" sz="2200" dirty="0" smtClean="0">
                <a:latin typeface="Times New Roman" panose="02020603050405020304" pitchFamily="18" charset="0"/>
                <a:ea typeface="Montserrat"/>
                <a:cs typeface="Times New Roman" panose="02020603050405020304" pitchFamily="18" charset="0"/>
              </a:rPr>
              <a:t>образования»;</a:t>
            </a:r>
            <a:endParaRPr lang="ru-RU" altLang="ru-RU" sz="2200" dirty="0">
              <a:latin typeface="Times New Roman" panose="02020603050405020304" pitchFamily="18" charset="0"/>
              <a:ea typeface="Montserrat"/>
              <a:cs typeface="Times New Roman" panose="02020603050405020304" pitchFamily="18" charset="0"/>
            </a:endParaRPr>
          </a:p>
          <a:p>
            <a:pPr marL="457200" indent="-457200" algn="just">
              <a:buClr>
                <a:srgbClr val="C00000"/>
              </a:buClr>
              <a:buFont typeface="Wingdings" panose="05000000000000000000" pitchFamily="2" charset="2"/>
              <a:buChar char="Ø"/>
            </a:pPr>
            <a:r>
              <a:rPr lang="ru-RU" altLang="ru-RU" sz="2200" dirty="0" smtClean="0">
                <a:latin typeface="Times New Roman" panose="02020603050405020304" pitchFamily="18" charset="0"/>
                <a:ea typeface="Montserrat"/>
                <a:cs typeface="Times New Roman" panose="02020603050405020304" pitchFamily="18" charset="0"/>
              </a:rPr>
              <a:t>приказ </a:t>
            </a:r>
            <a:r>
              <a:rPr lang="ru-RU" altLang="ru-RU" sz="2200" dirty="0" err="1">
                <a:latin typeface="Times New Roman" panose="02020603050405020304" pitchFamily="18" charset="0"/>
                <a:ea typeface="Montserrat"/>
                <a:cs typeface="Times New Roman" panose="02020603050405020304" pitchFamily="18" charset="0"/>
              </a:rPr>
              <a:t>Минпросвещения</a:t>
            </a:r>
            <a:r>
              <a:rPr lang="ru-RU" altLang="ru-RU" sz="2200" dirty="0">
                <a:latin typeface="Times New Roman" panose="02020603050405020304" pitchFamily="18" charset="0"/>
                <a:ea typeface="Montserrat"/>
                <a:cs typeface="Times New Roman" panose="02020603050405020304" pitchFamily="18" charset="0"/>
              </a:rPr>
              <a:t> РФ и </a:t>
            </a:r>
            <a:r>
              <a:rPr lang="ru-RU" altLang="ru-RU" sz="2200" dirty="0" err="1">
                <a:latin typeface="Times New Roman" panose="02020603050405020304" pitchFamily="18" charset="0"/>
                <a:ea typeface="Montserrat"/>
                <a:cs typeface="Times New Roman" panose="02020603050405020304" pitchFamily="18" charset="0"/>
              </a:rPr>
              <a:t>Рособрнадзора</a:t>
            </a:r>
            <a:r>
              <a:rPr lang="ru-RU" altLang="ru-RU" sz="2200" dirty="0">
                <a:latin typeface="Times New Roman" panose="02020603050405020304" pitchFamily="18" charset="0"/>
                <a:ea typeface="Montserrat"/>
                <a:cs typeface="Times New Roman" panose="02020603050405020304" pitchFamily="18" charset="0"/>
              </a:rPr>
              <a:t> от 07.11.2018 № 189/1513 «Об утверждении Порядка проведения государственной итоговой аттестации по образовательным программам основного общего образования»;</a:t>
            </a:r>
          </a:p>
          <a:p>
            <a:pPr marL="457200" indent="-457200" algn="just">
              <a:buClr>
                <a:srgbClr val="C00000"/>
              </a:buClr>
              <a:buFont typeface="Wingdings" panose="05000000000000000000" pitchFamily="2" charset="2"/>
              <a:buChar char="Ø"/>
            </a:pPr>
            <a:r>
              <a:rPr lang="ru-RU" altLang="ru-RU" sz="2200" dirty="0" smtClean="0">
                <a:latin typeface="Times New Roman" panose="02020603050405020304" pitchFamily="18" charset="0"/>
                <a:ea typeface="Montserrat"/>
                <a:cs typeface="Times New Roman" panose="02020603050405020304" pitchFamily="18" charset="0"/>
              </a:rPr>
              <a:t>приказ </a:t>
            </a:r>
            <a:r>
              <a:rPr lang="ru-RU" altLang="ru-RU" sz="2200" dirty="0" err="1">
                <a:latin typeface="Times New Roman" panose="02020603050405020304" pitchFamily="18" charset="0"/>
                <a:ea typeface="Montserrat"/>
                <a:cs typeface="Times New Roman" panose="02020603050405020304" pitchFamily="18" charset="0"/>
              </a:rPr>
              <a:t>Минпросвещения</a:t>
            </a:r>
            <a:r>
              <a:rPr lang="ru-RU" altLang="ru-RU" sz="2200" dirty="0">
                <a:latin typeface="Times New Roman" panose="02020603050405020304" pitchFamily="18" charset="0"/>
                <a:ea typeface="Montserrat"/>
                <a:cs typeface="Times New Roman" panose="02020603050405020304" pitchFamily="18" charset="0"/>
              </a:rPr>
              <a:t> РФ и </a:t>
            </a:r>
            <a:r>
              <a:rPr lang="ru-RU" altLang="ru-RU" sz="2200" dirty="0" err="1">
                <a:latin typeface="Times New Roman" panose="02020603050405020304" pitchFamily="18" charset="0"/>
                <a:ea typeface="Montserrat"/>
                <a:cs typeface="Times New Roman" panose="02020603050405020304" pitchFamily="18" charset="0"/>
              </a:rPr>
              <a:t>Рособрнадзора</a:t>
            </a:r>
            <a:r>
              <a:rPr lang="ru-RU" altLang="ru-RU" sz="2200" dirty="0">
                <a:latin typeface="Times New Roman" panose="02020603050405020304" pitchFamily="18" charset="0"/>
                <a:ea typeface="Montserrat"/>
                <a:cs typeface="Times New Roman" panose="02020603050405020304" pitchFamily="18" charset="0"/>
              </a:rPr>
              <a:t> от 07.11.2018 № 190/1512 «Об утверждении Порядка проведения государственной итоговой аттестации по образовательным программам среднего общего образования</a:t>
            </a:r>
            <a:r>
              <a:rPr lang="ru-RU" altLang="ru-RU" sz="2200" dirty="0" smtClean="0">
                <a:latin typeface="Times New Roman" panose="02020603050405020304" pitchFamily="18" charset="0"/>
                <a:ea typeface="Montserrat"/>
                <a:cs typeface="Times New Roman" panose="02020603050405020304" pitchFamily="18" charset="0"/>
              </a:rPr>
              <a:t>»</a:t>
            </a:r>
          </a:p>
          <a:p>
            <a:pPr algn="just">
              <a:buClr>
                <a:srgbClr val="C00000"/>
              </a:buClr>
            </a:pPr>
            <a:endParaRPr lang="ru-RU" altLang="ru-RU" sz="2400" dirty="0">
              <a:latin typeface="Times New Roman" panose="02020603050405020304" pitchFamily="18" charset="0"/>
              <a:ea typeface="Montserrat"/>
              <a:cs typeface="Times New Roman" panose="02020603050405020304" pitchFamily="18" charset="0"/>
            </a:endParaRPr>
          </a:p>
        </p:txBody>
      </p:sp>
    </p:spTree>
    <p:extLst>
      <p:ext uri="{BB962C8B-B14F-4D97-AF65-F5344CB8AC3E}">
        <p14:creationId xmlns:p14="http://schemas.microsoft.com/office/powerpoint/2010/main" val="364529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654234" y="190818"/>
            <a:ext cx="10083338" cy="954107"/>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sz="2800" b="1" dirty="0">
                <a:solidFill>
                  <a:srgbClr val="C00000"/>
                </a:solidFill>
                <a:latin typeface="Times New Roman" panose="02020603050405020304" pitchFamily="18" charset="0"/>
                <a:cs typeface="Times New Roman" panose="02020603050405020304" pitchFamily="18" charset="0"/>
              </a:rPr>
              <a:t>"Кодекс Российской Федерации об административных правонарушениях" от 30.12.2001 N </a:t>
            </a:r>
            <a:r>
              <a:rPr lang="ru-RU" sz="2800" b="1" dirty="0" smtClean="0">
                <a:solidFill>
                  <a:srgbClr val="C00000"/>
                </a:solidFill>
                <a:latin typeface="Times New Roman" panose="02020603050405020304" pitchFamily="18" charset="0"/>
                <a:cs typeface="Times New Roman" panose="02020603050405020304" pitchFamily="18" charset="0"/>
              </a:rPr>
              <a:t>195-ФЗ</a:t>
            </a: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54" name="TextBox 153"/>
          <p:cNvSpPr txBox="1"/>
          <p:nvPr/>
        </p:nvSpPr>
        <p:spPr>
          <a:xfrm>
            <a:off x="774528" y="1605658"/>
            <a:ext cx="10963044" cy="4062651"/>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Clr>
                <a:srgbClr val="C00000"/>
              </a:buClr>
            </a:pPr>
            <a:r>
              <a:rPr lang="ru-RU" altLang="ru-RU" sz="2200" b="1" dirty="0">
                <a:latin typeface="Times New Roman" panose="02020603050405020304" pitchFamily="18" charset="0"/>
                <a:ea typeface="Montserrat"/>
                <a:cs typeface="Times New Roman" panose="02020603050405020304" pitchFamily="18" charset="0"/>
              </a:rPr>
              <a:t>Статья 19.30. Нарушение требований к ведению образовательной деятельности и организации образовательного процесса</a:t>
            </a:r>
          </a:p>
          <a:p>
            <a:pPr algn="just">
              <a:buClr>
                <a:srgbClr val="C00000"/>
              </a:buClr>
            </a:pPr>
            <a:endParaRPr lang="ru-RU" altLang="ru-RU" sz="2200" dirty="0" smtClean="0">
              <a:latin typeface="Times New Roman" panose="02020603050405020304" pitchFamily="18" charset="0"/>
              <a:ea typeface="Montserrat"/>
              <a:cs typeface="Times New Roman" panose="02020603050405020304" pitchFamily="18" charset="0"/>
            </a:endParaRPr>
          </a:p>
          <a:p>
            <a:pPr algn="just">
              <a:buClr>
                <a:srgbClr val="C00000"/>
              </a:buClr>
            </a:pPr>
            <a:r>
              <a:rPr lang="ru-RU" altLang="ru-RU" sz="2200" dirty="0" smtClean="0">
                <a:latin typeface="Times New Roman" panose="02020603050405020304" pitchFamily="18" charset="0"/>
                <a:ea typeface="Montserrat"/>
                <a:cs typeface="Times New Roman" panose="02020603050405020304" pitchFamily="18" charset="0"/>
              </a:rPr>
              <a:t>4. </a:t>
            </a:r>
            <a:r>
              <a:rPr lang="ru-RU" altLang="ru-RU" sz="2400" dirty="0" smtClean="0">
                <a:latin typeface="Times New Roman" panose="02020603050405020304" pitchFamily="18" charset="0"/>
                <a:ea typeface="Montserrat"/>
                <a:cs typeface="Times New Roman" panose="02020603050405020304" pitchFamily="18" charset="0"/>
              </a:rPr>
              <a:t>Умышленное </a:t>
            </a:r>
            <a:r>
              <a:rPr lang="ru-RU" altLang="ru-RU" sz="2400" dirty="0">
                <a:latin typeface="Times New Roman" panose="02020603050405020304" pitchFamily="18" charset="0"/>
                <a:ea typeface="Montserrat"/>
                <a:cs typeface="Times New Roman" panose="02020603050405020304" pitchFamily="18" charset="0"/>
              </a:rPr>
              <a:t>искажение результатов государственной итоговой аттестации и предусмотренных законодательством об образовании олимпиад школьников, а равно нарушение установленного законодательством об образовании порядка проведения государственной итоговой аттестации -</a:t>
            </a:r>
          </a:p>
          <a:p>
            <a:pPr algn="just">
              <a:buClr>
                <a:srgbClr val="C00000"/>
              </a:buClr>
            </a:pPr>
            <a:r>
              <a:rPr lang="ru-RU" altLang="ru-RU" sz="2400" dirty="0" smtClean="0">
                <a:latin typeface="Times New Roman" panose="02020603050405020304" pitchFamily="18" charset="0"/>
                <a:ea typeface="Montserrat"/>
                <a:cs typeface="Times New Roman" panose="02020603050405020304" pitchFamily="18" charset="0"/>
              </a:rPr>
              <a:t>влечет </a:t>
            </a:r>
            <a:r>
              <a:rPr lang="ru-RU" altLang="ru-RU" sz="2400" dirty="0">
                <a:latin typeface="Times New Roman" panose="02020603050405020304" pitchFamily="18" charset="0"/>
                <a:ea typeface="Montserrat"/>
                <a:cs typeface="Times New Roman" panose="02020603050405020304" pitchFamily="18" charset="0"/>
              </a:rPr>
              <a:t>наложение административного штрафа на граждан в размере от трех тысяч до пяти тысяч рублей; на должностных лиц - от двадцати тысяч до сорока тысяч рублей; на юридических лиц - от пятидесяти тысяч до двухсот тысяч рублей.</a:t>
            </a:r>
          </a:p>
          <a:p>
            <a:pPr algn="just">
              <a:buClr>
                <a:srgbClr val="C00000"/>
              </a:buClr>
            </a:pPr>
            <a:endParaRPr lang="ru-RU" altLang="ru-RU" sz="2400" dirty="0">
              <a:latin typeface="Times New Roman" panose="02020603050405020304" pitchFamily="18" charset="0"/>
              <a:ea typeface="Montserrat"/>
              <a:cs typeface="Times New Roman" panose="02020603050405020304" pitchFamily="18" charset="0"/>
            </a:endParaRPr>
          </a:p>
        </p:txBody>
      </p:sp>
    </p:spTree>
    <p:extLst>
      <p:ext uri="{BB962C8B-B14F-4D97-AF65-F5344CB8AC3E}">
        <p14:creationId xmlns:p14="http://schemas.microsoft.com/office/powerpoint/2010/main" val="4024053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654234" y="190818"/>
            <a:ext cx="10083338" cy="830997"/>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sz="2400" b="1" dirty="0" smtClean="0">
                <a:solidFill>
                  <a:srgbClr val="C00000"/>
                </a:solidFill>
                <a:latin typeface="Times New Roman" panose="02020603050405020304" pitchFamily="18" charset="0"/>
                <a:cs typeface="Times New Roman" panose="02020603050405020304" pitchFamily="18" charset="0"/>
              </a:rPr>
              <a:t>Статья 59 </a:t>
            </a:r>
          </a:p>
          <a:p>
            <a:pPr algn="ctr" fontAlgn="auto">
              <a:spcBef>
                <a:spcPts val="0"/>
              </a:spcBef>
              <a:spcAft>
                <a:spcPts val="0"/>
              </a:spcAft>
              <a:defRPr/>
            </a:pPr>
            <a:r>
              <a:rPr lang="ru-RU" sz="2400" b="1" dirty="0" smtClean="0">
                <a:solidFill>
                  <a:srgbClr val="C00000"/>
                </a:solidFill>
                <a:latin typeface="Times New Roman" panose="02020603050405020304" pitchFamily="18" charset="0"/>
                <a:cs typeface="Times New Roman" panose="02020603050405020304" pitchFamily="18" charset="0"/>
              </a:rPr>
              <a:t>Федерального закона «Об образовании в Российской Федерации»</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54" name="TextBox 153"/>
          <p:cNvSpPr txBox="1"/>
          <p:nvPr/>
        </p:nvSpPr>
        <p:spPr>
          <a:xfrm>
            <a:off x="677545" y="1175703"/>
            <a:ext cx="11060027" cy="5570756"/>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Clr>
                <a:srgbClr val="C00000"/>
              </a:buClr>
            </a:pPr>
            <a:r>
              <a:rPr lang="ru-RU" altLang="ru-RU" sz="2600" dirty="0" smtClean="0">
                <a:latin typeface="Times New Roman" panose="02020603050405020304" pitchFamily="18" charset="0"/>
                <a:ea typeface="Montserrat"/>
                <a:cs typeface="Times New Roman" panose="02020603050405020304" pitchFamily="18" charset="0"/>
              </a:rPr>
              <a:t>4. </a:t>
            </a:r>
            <a:r>
              <a:rPr lang="ru-RU" altLang="ru-RU" sz="2200" dirty="0" smtClean="0">
                <a:latin typeface="Times New Roman" panose="02020603050405020304" pitchFamily="18" charset="0"/>
                <a:ea typeface="Montserrat"/>
                <a:cs typeface="Times New Roman" panose="02020603050405020304" pitchFamily="18" charset="0"/>
              </a:rPr>
              <a:t>Итоговая </a:t>
            </a:r>
            <a:r>
              <a:rPr lang="ru-RU" altLang="ru-RU" sz="2200" dirty="0">
                <a:latin typeface="Times New Roman" panose="02020603050405020304" pitchFamily="18" charset="0"/>
                <a:ea typeface="Montserrat"/>
                <a:cs typeface="Times New Roman" panose="02020603050405020304" pitchFamily="18" charset="0"/>
              </a:rPr>
              <a:t>аттестация, завершающая освоение имеющих государственную аккредитацию основных образовательных программ, является государственной итоговой аттестацией.</a:t>
            </a:r>
          </a:p>
          <a:p>
            <a:pPr algn="just">
              <a:buClr>
                <a:srgbClr val="C00000"/>
              </a:buClr>
            </a:pPr>
            <a:r>
              <a:rPr lang="ru-RU" altLang="ru-RU" sz="2200" dirty="0" smtClean="0">
                <a:latin typeface="Times New Roman" panose="02020603050405020304" pitchFamily="18" charset="0"/>
                <a:ea typeface="Montserrat"/>
                <a:cs typeface="Times New Roman" panose="02020603050405020304" pitchFamily="18" charset="0"/>
              </a:rPr>
              <a:t>5.  </a:t>
            </a:r>
            <a:r>
              <a:rPr lang="ru-RU" altLang="ru-RU" sz="2200" dirty="0">
                <a:latin typeface="Times New Roman" panose="02020603050405020304" pitchFamily="18" charset="0"/>
                <a:ea typeface="Montserrat"/>
                <a:cs typeface="Times New Roman" panose="02020603050405020304" pitchFamily="18" charset="0"/>
              </a:rPr>
              <a:t>Формы, порядок (включая требования к использованию средств обучения и воспитания, средств связи при проведении государственной итоговой аттестации, требования, предъявляемые к лицам, привлекаемым к проведению государственной итоговой аттестации, порядок подачи и рассмотрения апелляций, изменения и (или) аннулирования результатов государственной итоговой аттестации), сроки проведения государственной итоговой аттестации по образовательным программам основного общего и среднего общего образования и продолжительность проведения экзаменов по каждому учебному предмету в рамках государственной итоговой аттестации по указанным образовательным программам определяются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совместно с федеральным органом исполнительной власти, осуществляющим функции по контролю и надзору в сфере образования, если иное не установлено настоящим Федеральным </a:t>
            </a:r>
            <a:r>
              <a:rPr lang="ru-RU" altLang="ru-RU" sz="2200" dirty="0" smtClean="0">
                <a:latin typeface="Times New Roman" panose="02020603050405020304" pitchFamily="18" charset="0"/>
                <a:ea typeface="Montserrat"/>
                <a:cs typeface="Times New Roman" panose="02020603050405020304" pitchFamily="18" charset="0"/>
              </a:rPr>
              <a:t>законом</a:t>
            </a:r>
            <a:r>
              <a:rPr lang="ru-RU" altLang="ru-RU" sz="2200" dirty="0">
                <a:latin typeface="Times New Roman" panose="02020603050405020304" pitchFamily="18" charset="0"/>
                <a:ea typeface="Montserrat"/>
                <a:cs typeface="Times New Roman" panose="02020603050405020304" pitchFamily="18" charset="0"/>
              </a:rPr>
              <a:t>.</a:t>
            </a:r>
          </a:p>
        </p:txBody>
      </p:sp>
    </p:spTree>
    <p:extLst>
      <p:ext uri="{BB962C8B-B14F-4D97-AF65-F5344CB8AC3E}">
        <p14:creationId xmlns:p14="http://schemas.microsoft.com/office/powerpoint/2010/main" val="1121402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2" name="TextBox 161">
            <a:extLst/>
          </p:cNvPr>
          <p:cNvSpPr txBox="1"/>
          <p:nvPr/>
        </p:nvSpPr>
        <p:spPr>
          <a:xfrm>
            <a:off x="1654234" y="190818"/>
            <a:ext cx="10083338" cy="830997"/>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Статья 59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Федерального закона «Об образовании в Российской Федерации»</a:t>
            </a:r>
            <a:endParaRPr kumimoji="0" lang="ru-RU"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srgbClr val="F2AC44"/>
                </a:solidFill>
                <a:effectLst/>
                <a:uLnTx/>
                <a:uFillTx/>
                <a:latin typeface="Calibri" pitchFamily="34" charset="0"/>
                <a:ea typeface="+mn-ea"/>
                <a:cs typeface="Arial" pitchFamily="34" charset="0"/>
              </a:rPr>
              <a:t>Липецкая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srgbClr val="F2AC44"/>
                </a:solidFill>
                <a:effectLst/>
                <a:uLnTx/>
                <a:uFillTx/>
                <a:latin typeface="Calibri" pitchFamily="34" charset="0"/>
                <a:ea typeface="+mn-ea"/>
                <a:cs typeface="Arial" pitchFamily="34" charset="0"/>
              </a:rPr>
              <a:t>область</a:t>
            </a:r>
          </a:p>
        </p:txBody>
      </p:sp>
      <p:sp>
        <p:nvSpPr>
          <p:cNvPr id="154" name="TextBox 153"/>
          <p:cNvSpPr txBox="1"/>
          <p:nvPr/>
        </p:nvSpPr>
        <p:spPr>
          <a:xfrm>
            <a:off x="690608" y="1175703"/>
            <a:ext cx="11060027" cy="5786199"/>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lgn="just">
              <a:buClr>
                <a:srgbClr val="C00000"/>
              </a:buClr>
            </a:pPr>
            <a:r>
              <a:rPr lang="ru-RU" altLang="ru-RU" sz="2200" dirty="0" smtClean="0">
                <a:solidFill>
                  <a:prstClr val="black"/>
                </a:solidFill>
                <a:latin typeface="Times New Roman" panose="02020603050405020304" pitchFamily="18" charset="0"/>
                <a:ea typeface="Montserrat"/>
                <a:cs typeface="Times New Roman" panose="02020603050405020304" pitchFamily="18" charset="0"/>
              </a:rPr>
              <a:t>6</a:t>
            </a:r>
            <a:r>
              <a:rPr lang="ru-RU" altLang="ru-RU" sz="2200" dirty="0">
                <a:solidFill>
                  <a:prstClr val="black"/>
                </a:solidFill>
                <a:latin typeface="Times New Roman" panose="02020603050405020304" pitchFamily="18" charset="0"/>
                <a:ea typeface="Montserrat"/>
                <a:cs typeface="Times New Roman" panose="02020603050405020304" pitchFamily="18" charset="0"/>
              </a:rPr>
              <a:t>. К государственной итоговой аттестации допускается обучающийся, не имеющий академической задолженности и в полном объеме выполнивший учебный план или индивидуальный учебный план, если иное не установлено порядком проведения государственной итоговой аттестации по соответствующим образовательным программам</a:t>
            </a:r>
            <a:r>
              <a:rPr lang="ru-RU" altLang="ru-RU" sz="2200" dirty="0" smtClean="0">
                <a:solidFill>
                  <a:prstClr val="black"/>
                </a:solidFill>
                <a:latin typeface="Times New Roman" panose="02020603050405020304" pitchFamily="18" charset="0"/>
                <a:ea typeface="Montserrat"/>
                <a:cs typeface="Times New Roman" panose="02020603050405020304" pitchFamily="18" charset="0"/>
              </a:rPr>
              <a:t>. </a:t>
            </a:r>
            <a:r>
              <a:rPr lang="ru-RU" altLang="ru-RU" sz="2200" dirty="0">
                <a:solidFill>
                  <a:prstClr val="black"/>
                </a:solidFill>
                <a:latin typeface="Times New Roman" panose="02020603050405020304" pitchFamily="18" charset="0"/>
                <a:ea typeface="Montserrat"/>
                <a:cs typeface="Times New Roman" panose="02020603050405020304" pitchFamily="18" charset="0"/>
              </a:rPr>
              <a:t>7. Обучающиеся, не прошедшие государственной итоговой аттестации или получившие на государственной итоговой аттестации неудовлетворительные результаты, вправе пройти государственную итоговую аттестацию в сроки, определяемые порядком проведения государственной итоговой аттестации по соответствующим образовательным программам. </a:t>
            </a:r>
            <a:r>
              <a:rPr lang="ru-RU" altLang="ru-RU" sz="2200" dirty="0" smtClean="0">
                <a:solidFill>
                  <a:prstClr val="black"/>
                </a:solidFill>
                <a:latin typeface="Times New Roman" panose="02020603050405020304" pitchFamily="18" charset="0"/>
                <a:ea typeface="Montserrat"/>
                <a:cs typeface="Times New Roman" panose="02020603050405020304" pitchFamily="18" charset="0"/>
              </a:rPr>
              <a:t>14. Методическое </a:t>
            </a:r>
            <a:r>
              <a:rPr lang="ru-RU" altLang="ru-RU" sz="2200" dirty="0">
                <a:solidFill>
                  <a:prstClr val="black"/>
                </a:solidFill>
                <a:latin typeface="Times New Roman" panose="02020603050405020304" pitchFamily="18" charset="0"/>
                <a:ea typeface="Montserrat"/>
                <a:cs typeface="Times New Roman" panose="02020603050405020304" pitchFamily="18" charset="0"/>
              </a:rPr>
              <a:t>обеспечение проведения государственной итоговой аттестации по образовательным программам основного общего и среднего общего образования, </a:t>
            </a:r>
            <a:r>
              <a:rPr lang="ru-RU" altLang="ru-RU" sz="1400" dirty="0">
                <a:solidFill>
                  <a:prstClr val="black"/>
                </a:solidFill>
                <a:latin typeface="Times New Roman" panose="02020603050405020304" pitchFamily="18" charset="0"/>
                <a:ea typeface="Montserrat"/>
                <a:cs typeface="Times New Roman" panose="02020603050405020304" pitchFamily="18" charset="0"/>
              </a:rPr>
              <a:t>организация разработки контрольных измерительных материалов для проведения государственной итоговой аттестации по образовательным программам основного общего и среднего общего образования и критериев оценивания экзаменационных работ, выполненных на основе этих контрольных измерительных материалов, обеспечения этими контрольными измерительными материалами государственных экзаменационных комиссий, а также организация централизованной проверки экзаменационных работ обучающихся, выполненных на основе контрольных измерительных материалов при проведении государственной итоговой аттестации по образовательным программам среднего общего образования, определение минимального количества баллов единого государственного экзамена, подтверждающего освоение образовательной программы среднего общего образования</a:t>
            </a:r>
            <a:r>
              <a:rPr lang="ru-RU" altLang="ru-RU" sz="2200" dirty="0">
                <a:solidFill>
                  <a:prstClr val="black"/>
                </a:solidFill>
                <a:latin typeface="Times New Roman" panose="02020603050405020304" pitchFamily="18" charset="0"/>
                <a:ea typeface="Montserrat"/>
                <a:cs typeface="Times New Roman" panose="02020603050405020304" pitchFamily="18" charset="0"/>
              </a:rPr>
              <a:t>, осуществляются федеральным органом исполнительной власти, осуществляющим функции по контролю и надзору в сфере образования</a:t>
            </a:r>
            <a:r>
              <a:rPr lang="ru-RU" altLang="ru-RU" sz="2200" dirty="0" smtClean="0">
                <a:solidFill>
                  <a:prstClr val="black"/>
                </a:solidFill>
                <a:latin typeface="Times New Roman" panose="02020603050405020304" pitchFamily="18" charset="0"/>
                <a:ea typeface="Montserrat"/>
                <a:cs typeface="Times New Roman" panose="02020603050405020304" pitchFamily="18" charset="0"/>
              </a:rPr>
              <a:t>.</a:t>
            </a:r>
            <a:endParaRPr lang="ru-RU" altLang="ru-RU" sz="2200" dirty="0">
              <a:solidFill>
                <a:prstClr val="black"/>
              </a:solidFill>
              <a:latin typeface="Times New Roman" panose="02020603050405020304" pitchFamily="18" charset="0"/>
              <a:ea typeface="Montserrat"/>
              <a:cs typeface="Times New Roman" panose="02020603050405020304" pitchFamily="18" charset="0"/>
            </a:endParaRPr>
          </a:p>
        </p:txBody>
      </p:sp>
    </p:spTree>
    <p:extLst>
      <p:ext uri="{BB962C8B-B14F-4D97-AF65-F5344CB8AC3E}">
        <p14:creationId xmlns:p14="http://schemas.microsoft.com/office/powerpoint/2010/main" val="697441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413165" y="198438"/>
            <a:ext cx="10778836" cy="2031325"/>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«Правила формирования и ведения  </a:t>
            </a:r>
            <a:r>
              <a:rPr lang="ru-RU" b="1" dirty="0">
                <a:solidFill>
                  <a:srgbClr val="C00000"/>
                </a:solidFill>
                <a:latin typeface="Times New Roman" panose="02020603050405020304" pitchFamily="18" charset="0"/>
                <a:cs typeface="Times New Roman" panose="02020603050405020304" pitchFamily="18" charset="0"/>
              </a:rPr>
              <a:t>федеральной информационной </a:t>
            </a:r>
            <a:r>
              <a:rPr lang="ru-RU" b="1" dirty="0" smtClean="0">
                <a:solidFill>
                  <a:srgbClr val="C00000"/>
                </a:solidFill>
                <a:latin typeface="Times New Roman" panose="02020603050405020304" pitchFamily="18" charset="0"/>
                <a:cs typeface="Times New Roman" panose="02020603050405020304" pitchFamily="18" charset="0"/>
              </a:rPr>
              <a:t>системы </a:t>
            </a:r>
            <a:r>
              <a:rPr lang="ru-RU" b="1" dirty="0">
                <a:solidFill>
                  <a:srgbClr val="C00000"/>
                </a:solidFill>
                <a:latin typeface="Times New Roman" panose="02020603050405020304" pitchFamily="18" charset="0"/>
                <a:cs typeface="Times New Roman" panose="02020603050405020304" pitchFamily="18" charset="0"/>
              </a:rPr>
              <a:t>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a:t>
            </a:r>
            <a:r>
              <a:rPr lang="ru-RU" b="1" dirty="0" smtClean="0">
                <a:solidFill>
                  <a:srgbClr val="C00000"/>
                </a:solidFill>
                <a:latin typeface="Times New Roman" panose="02020603050405020304" pitchFamily="18" charset="0"/>
                <a:cs typeface="Times New Roman" panose="02020603050405020304" pitchFamily="18" charset="0"/>
              </a:rPr>
              <a:t>региональных информационных системах </a:t>
            </a:r>
            <a:r>
              <a:rPr lang="ru-RU" b="1" dirty="0">
                <a:solidFill>
                  <a:srgbClr val="C00000"/>
                </a:solidFill>
                <a:latin typeface="Times New Roman" panose="02020603050405020304" pitchFamily="18" charset="0"/>
                <a:cs typeface="Times New Roman" panose="02020603050405020304" pitchFamily="18" charset="0"/>
              </a:rPr>
              <a:t>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a:t>
            </a:r>
            <a:r>
              <a:rPr lang="ru-RU" b="1" dirty="0" smtClean="0">
                <a:solidFill>
                  <a:srgbClr val="C00000"/>
                </a:solidFill>
                <a:latin typeface="Times New Roman" panose="02020603050405020304" pitchFamily="18" charset="0"/>
                <a:cs typeface="Times New Roman" panose="02020603050405020304" pitchFamily="18" charset="0"/>
              </a:rPr>
              <a:t>утвержденные </a:t>
            </a:r>
            <a:r>
              <a:rPr lang="ru-RU" b="1" dirty="0" smtClean="0">
                <a:solidFill>
                  <a:srgbClr val="C00000"/>
                </a:solidFill>
                <a:latin typeface="Times New Roman" panose="02020603050405020304" pitchFamily="18" charset="0"/>
                <a:cs typeface="Times New Roman" panose="02020603050405020304" pitchFamily="18" charset="0"/>
              </a:rPr>
              <a:t>постановлением </a:t>
            </a:r>
            <a:r>
              <a:rPr lang="ru-RU" b="1" dirty="0">
                <a:solidFill>
                  <a:srgbClr val="C00000"/>
                </a:solidFill>
                <a:latin typeface="Times New Roman" panose="02020603050405020304" pitchFamily="18" charset="0"/>
                <a:cs typeface="Times New Roman" panose="02020603050405020304" pitchFamily="18" charset="0"/>
              </a:rPr>
              <a:t>Правительства РФ от </a:t>
            </a:r>
            <a:r>
              <a:rPr lang="ru-RU" b="1" dirty="0" smtClean="0">
                <a:solidFill>
                  <a:srgbClr val="C00000"/>
                </a:solidFill>
                <a:latin typeface="Times New Roman" panose="02020603050405020304" pitchFamily="18" charset="0"/>
                <a:cs typeface="Times New Roman" panose="02020603050405020304" pitchFamily="18" charset="0"/>
              </a:rPr>
              <a:t>29.11.2021№2086 </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635794" y="220662"/>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rgbClr val="F2AC44"/>
                </a:solidFill>
              </a:rPr>
              <a:t>Липецкая </a:t>
            </a:r>
          </a:p>
          <a:p>
            <a:r>
              <a:rPr lang="ru-RU" altLang="ru-RU" sz="1200" dirty="0">
                <a:solidFill>
                  <a:srgbClr val="F2AC44"/>
                </a:solidFill>
              </a:rPr>
              <a:t>область</a:t>
            </a:r>
          </a:p>
        </p:txBody>
      </p:sp>
      <p:sp>
        <p:nvSpPr>
          <p:cNvPr id="154" name="TextBox 153"/>
          <p:cNvSpPr txBox="1"/>
          <p:nvPr/>
        </p:nvSpPr>
        <p:spPr>
          <a:xfrm>
            <a:off x="777875" y="2445970"/>
            <a:ext cx="11365991" cy="4062651"/>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dirty="0">
                <a:latin typeface="Times New Roman" panose="02020603050405020304" pitchFamily="18" charset="0"/>
                <a:ea typeface="Montserrat"/>
                <a:cs typeface="Times New Roman" panose="02020603050405020304" pitchFamily="18" charset="0"/>
              </a:rPr>
              <a:t> </a:t>
            </a:r>
            <a:r>
              <a:rPr lang="ru-RU" altLang="ru-RU" dirty="0" smtClean="0">
                <a:latin typeface="Times New Roman" panose="02020603050405020304" pitchFamily="18" charset="0"/>
                <a:ea typeface="Montserrat"/>
                <a:cs typeface="Times New Roman" panose="02020603050405020304" pitchFamily="18" charset="0"/>
              </a:rPr>
              <a:t>5. </a:t>
            </a:r>
            <a:r>
              <a:rPr lang="ru-RU" altLang="ru-RU" sz="2000" b="1" dirty="0" smtClean="0">
                <a:latin typeface="Times New Roman" panose="02020603050405020304" pitchFamily="18" charset="0"/>
                <a:ea typeface="Montserrat"/>
                <a:cs typeface="Times New Roman" panose="02020603050405020304" pitchFamily="18" charset="0"/>
              </a:rPr>
              <a:t>Внесение </a:t>
            </a:r>
            <a:r>
              <a:rPr lang="ru-RU" altLang="ru-RU" sz="2000" b="1" dirty="0">
                <a:latin typeface="Times New Roman" panose="02020603050405020304" pitchFamily="18" charset="0"/>
                <a:ea typeface="Montserrat"/>
                <a:cs typeface="Times New Roman" panose="02020603050405020304" pitchFamily="18" charset="0"/>
              </a:rPr>
              <a:t>сведений в региональные информационные системы осуществляется операторами, а также следующими органами и организациями </a:t>
            </a:r>
            <a:r>
              <a:rPr lang="ru-RU" altLang="ru-RU" sz="2000" dirty="0">
                <a:latin typeface="Times New Roman" panose="02020603050405020304" pitchFamily="18" charset="0"/>
                <a:ea typeface="Montserrat"/>
                <a:cs typeface="Times New Roman" panose="02020603050405020304" pitchFamily="18" charset="0"/>
              </a:rPr>
              <a:t>(далее - поставщики информации региональных информационных систем):</a:t>
            </a:r>
          </a:p>
          <a:p>
            <a:pPr algn="just"/>
            <a:r>
              <a:rPr lang="ru-RU" altLang="ru-RU" sz="2000" dirty="0">
                <a:latin typeface="Times New Roman" panose="02020603050405020304" pitchFamily="18" charset="0"/>
                <a:ea typeface="Montserrat"/>
                <a:cs typeface="Times New Roman" panose="02020603050405020304" pitchFamily="18" charset="0"/>
              </a:rPr>
              <a:t>органы местного самоуправления, осуществляющие управление в сфере образования;</a:t>
            </a:r>
          </a:p>
          <a:p>
            <a:pPr algn="just"/>
            <a:r>
              <a:rPr lang="ru-RU" altLang="ru-RU" sz="2000" b="1" dirty="0">
                <a:latin typeface="Times New Roman" panose="02020603050405020304" pitchFamily="18" charset="0"/>
                <a:ea typeface="Montserrat"/>
                <a:cs typeface="Times New Roman" panose="02020603050405020304" pitchFamily="18" charset="0"/>
              </a:rPr>
              <a:t>расположенные на территории Российской Федерации образовательные организации, реализующие образовательные программы основного общего и (или) среднего общего образования </a:t>
            </a:r>
            <a:r>
              <a:rPr lang="ru-RU" altLang="ru-RU" sz="2000" dirty="0">
                <a:latin typeface="Times New Roman" panose="02020603050405020304" pitchFamily="18" charset="0"/>
                <a:ea typeface="Montserrat"/>
                <a:cs typeface="Times New Roman" panose="02020603050405020304" pitchFamily="18" charset="0"/>
              </a:rPr>
              <a:t>и (или) среднего профессионального образования на базе основного общего образования с одновременным получением среднего общего образования.</a:t>
            </a:r>
          </a:p>
          <a:p>
            <a:pPr algn="just"/>
            <a:r>
              <a:rPr lang="ru-RU" altLang="ru-RU" sz="2000" dirty="0">
                <a:latin typeface="Times New Roman" panose="02020603050405020304" pitchFamily="18" charset="0"/>
                <a:ea typeface="Montserrat"/>
                <a:cs typeface="Times New Roman" panose="02020603050405020304" pitchFamily="18" charset="0"/>
              </a:rPr>
              <a:t>Поставщики информации региональных информационных систем вправе предоставлять операторам региональных информационных систем сведения для внесения в региональные информационные системы. В этом случае сведения в региональные информационные системы вносятся операторами региональных информационных систем. </a:t>
            </a:r>
            <a:endParaRPr lang="ru-RU" altLang="ru-RU" sz="2000" dirty="0" smtClean="0">
              <a:latin typeface="Times New Roman" panose="02020603050405020304" pitchFamily="18" charset="0"/>
              <a:ea typeface="Montserrat"/>
              <a:cs typeface="Times New Roman" panose="02020603050405020304" pitchFamily="18" charset="0"/>
            </a:endParaRPr>
          </a:p>
          <a:p>
            <a:pPr algn="just"/>
            <a:endParaRPr lang="ru-RU" altLang="ru-RU" dirty="0">
              <a:latin typeface="Times New Roman" panose="02020603050405020304" pitchFamily="18" charset="0"/>
              <a:ea typeface="Montserrat"/>
              <a:cs typeface="Times New Roman" panose="02020603050405020304" pitchFamily="18" charset="0"/>
            </a:endParaRPr>
          </a:p>
        </p:txBody>
      </p:sp>
    </p:spTree>
    <p:extLst>
      <p:ext uri="{BB962C8B-B14F-4D97-AF65-F5344CB8AC3E}">
        <p14:creationId xmlns:p14="http://schemas.microsoft.com/office/powerpoint/2010/main" val="191695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214847" y="198438"/>
            <a:ext cx="10977154" cy="2031325"/>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a:solidFill>
                  <a:srgbClr val="C00000"/>
                </a:solidFill>
                <a:latin typeface="Times New Roman" panose="02020603050405020304" pitchFamily="18" charset="0"/>
                <a:cs typeface="Times New Roman" panose="02020603050405020304" pitchFamily="18" charset="0"/>
              </a:rPr>
              <a:t>«Правила формирования и ведения  федеральной информационной системы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утвержденные постановлением Правительства РФ от 29.11.2021№2086 </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777875" y="220662"/>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rgbClr val="F2AC44"/>
                </a:solidFill>
              </a:rPr>
              <a:t>Липецкая </a:t>
            </a:r>
          </a:p>
          <a:p>
            <a:r>
              <a:rPr lang="ru-RU" altLang="ru-RU" sz="1200" dirty="0">
                <a:solidFill>
                  <a:srgbClr val="F2AC44"/>
                </a:solidFill>
              </a:rPr>
              <a:t>область</a:t>
            </a:r>
          </a:p>
        </p:txBody>
      </p:sp>
      <p:sp>
        <p:nvSpPr>
          <p:cNvPr id="154" name="TextBox 153"/>
          <p:cNvSpPr txBox="1"/>
          <p:nvPr/>
        </p:nvSpPr>
        <p:spPr>
          <a:xfrm>
            <a:off x="777875" y="2445970"/>
            <a:ext cx="11365991" cy="4524315"/>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dirty="0">
                <a:latin typeface="Times New Roman" panose="02020603050405020304" pitchFamily="18" charset="0"/>
                <a:ea typeface="Montserrat"/>
                <a:cs typeface="Times New Roman" panose="02020603050405020304" pitchFamily="18" charset="0"/>
              </a:rPr>
              <a:t> </a:t>
            </a:r>
            <a:r>
              <a:rPr lang="ru-RU" altLang="ru-RU" sz="2400" dirty="0" smtClean="0">
                <a:latin typeface="Times New Roman" panose="02020603050405020304" pitchFamily="18" charset="0"/>
                <a:ea typeface="Montserrat"/>
                <a:cs typeface="Times New Roman" panose="02020603050405020304" pitchFamily="18" charset="0"/>
              </a:rPr>
              <a:t>6.Операторы </a:t>
            </a:r>
            <a:r>
              <a:rPr lang="ru-RU" altLang="ru-RU" sz="2400" dirty="0">
                <a:latin typeface="Times New Roman" panose="02020603050405020304" pitchFamily="18" charset="0"/>
                <a:ea typeface="Montserrat"/>
                <a:cs typeface="Times New Roman" panose="02020603050405020304" pitchFamily="18" charset="0"/>
              </a:rPr>
              <a:t>и поставщики информации федеральной информационной системы, </a:t>
            </a:r>
            <a:r>
              <a:rPr lang="ru-RU" altLang="ru-RU" sz="2400" b="1" dirty="0">
                <a:latin typeface="Times New Roman" panose="02020603050405020304" pitchFamily="18" charset="0"/>
                <a:ea typeface="Montserrat"/>
                <a:cs typeface="Times New Roman" panose="02020603050405020304" pitchFamily="18" charset="0"/>
              </a:rPr>
              <a:t>операторы и поставщики информации региональных информационных систем несут предусмотренную законодательством Российской Федерации ответственность за полноту, достоверность, актуальность сведений, внесенных ими в федеральную и региональные информационные системы, и за своевременность их внесения</a:t>
            </a:r>
            <a:r>
              <a:rPr lang="ru-RU" altLang="ru-RU" sz="2400" dirty="0">
                <a:latin typeface="Times New Roman" panose="02020603050405020304" pitchFamily="18" charset="0"/>
                <a:ea typeface="Montserrat"/>
                <a:cs typeface="Times New Roman" panose="02020603050405020304" pitchFamily="18" charset="0"/>
              </a:rPr>
              <a:t>.</a:t>
            </a:r>
          </a:p>
          <a:p>
            <a:pPr algn="just"/>
            <a:r>
              <a:rPr lang="ru-RU" altLang="ru-RU" sz="2400" dirty="0">
                <a:latin typeface="Times New Roman" panose="02020603050405020304" pitchFamily="18" charset="0"/>
                <a:ea typeface="Montserrat"/>
                <a:cs typeface="Times New Roman" panose="02020603050405020304" pitchFamily="18" charset="0"/>
              </a:rPr>
              <a:t>В случае предоставления операторам региональных информационных систем сведений для внесения в региональные информационные системы поставщики информации региональных информационных систем несут предусмотренную законодательством Российской Федерации ответственность за полноту, достоверность, актуальность и своевременность предоставления операторам указанных сведений</a:t>
            </a:r>
            <a:r>
              <a:rPr lang="ru-RU" altLang="ru-RU" sz="2400" dirty="0" smtClean="0">
                <a:latin typeface="Times New Roman" panose="02020603050405020304" pitchFamily="18" charset="0"/>
                <a:ea typeface="Montserrat"/>
                <a:cs typeface="Times New Roman" panose="02020603050405020304" pitchFamily="18" charset="0"/>
              </a:rPr>
              <a:t>.</a:t>
            </a:r>
            <a:endParaRPr lang="ru-RU" altLang="ru-RU" sz="2400" dirty="0">
              <a:latin typeface="Times New Roman" panose="02020603050405020304" pitchFamily="18" charset="0"/>
              <a:ea typeface="Montserrat"/>
              <a:cs typeface="Times New Roman" panose="02020603050405020304" pitchFamily="18" charset="0"/>
            </a:endParaRPr>
          </a:p>
        </p:txBody>
      </p:sp>
    </p:spTree>
    <p:extLst>
      <p:ext uri="{BB962C8B-B14F-4D97-AF65-F5344CB8AC3E}">
        <p14:creationId xmlns:p14="http://schemas.microsoft.com/office/powerpoint/2010/main" val="958209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a:extLst/>
          </p:cNvPr>
          <p:cNvSpPr txBox="1"/>
          <p:nvPr/>
        </p:nvSpPr>
        <p:spPr>
          <a:xfrm>
            <a:off x="1246909" y="198438"/>
            <a:ext cx="10945091" cy="2031325"/>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a:solidFill>
                  <a:srgbClr val="C00000"/>
                </a:solidFill>
                <a:latin typeface="Times New Roman" panose="02020603050405020304" pitchFamily="18" charset="0"/>
                <a:cs typeface="Times New Roman" panose="02020603050405020304" pitchFamily="18" charset="0"/>
              </a:rPr>
              <a:t>«Правила формирования и ведения  федеральной информационной системы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утвержденные постановлением Правительства РФ от </a:t>
            </a:r>
            <a:r>
              <a:rPr lang="ru-RU" b="1" dirty="0" smtClean="0">
                <a:solidFill>
                  <a:srgbClr val="C00000"/>
                </a:solidFill>
                <a:latin typeface="Times New Roman" panose="02020603050405020304" pitchFamily="18" charset="0"/>
                <a:cs typeface="Times New Roman" panose="02020603050405020304" pitchFamily="18" charset="0"/>
              </a:rPr>
              <a:t>29.11.2021 №</a:t>
            </a:r>
            <a:r>
              <a:rPr lang="ru-RU" b="1" dirty="0">
                <a:solidFill>
                  <a:srgbClr val="C00000"/>
                </a:solidFill>
                <a:latin typeface="Times New Roman" panose="02020603050405020304" pitchFamily="18" charset="0"/>
                <a:cs typeface="Times New Roman" panose="02020603050405020304" pitchFamily="18" charset="0"/>
              </a:rPr>
              <a:t>2086 </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54" name="TextBox 153"/>
          <p:cNvSpPr txBox="1"/>
          <p:nvPr/>
        </p:nvSpPr>
        <p:spPr>
          <a:xfrm>
            <a:off x="777875" y="3092301"/>
            <a:ext cx="11365991" cy="1569660"/>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dirty="0">
                <a:latin typeface="Times New Roman" panose="02020603050405020304" pitchFamily="18" charset="0"/>
                <a:ea typeface="Montserrat"/>
                <a:cs typeface="Times New Roman" panose="02020603050405020304" pitchFamily="18" charset="0"/>
              </a:rPr>
              <a:t> </a:t>
            </a:r>
            <a:r>
              <a:rPr lang="ru-RU" altLang="ru-RU" dirty="0" smtClean="0">
                <a:latin typeface="Times New Roman" panose="02020603050405020304" pitchFamily="18" charset="0"/>
                <a:ea typeface="Montserrat"/>
                <a:cs typeface="Times New Roman" panose="02020603050405020304" pitchFamily="18" charset="0"/>
              </a:rPr>
              <a:t>7. </a:t>
            </a:r>
            <a:r>
              <a:rPr lang="ru-RU" altLang="ru-RU" sz="2400" b="1" dirty="0" smtClean="0">
                <a:latin typeface="Times New Roman" panose="02020603050405020304" pitchFamily="18" charset="0"/>
                <a:ea typeface="Montserrat"/>
                <a:cs typeface="Times New Roman" panose="02020603050405020304" pitchFamily="18" charset="0"/>
              </a:rPr>
              <a:t>Руководители </a:t>
            </a:r>
            <a:r>
              <a:rPr lang="ru-RU" altLang="ru-RU" sz="2400" b="1" dirty="0">
                <a:latin typeface="Times New Roman" panose="02020603050405020304" pitchFamily="18" charset="0"/>
                <a:ea typeface="Montserrat"/>
                <a:cs typeface="Times New Roman" panose="02020603050405020304" pitchFamily="18" charset="0"/>
              </a:rPr>
              <a:t>поставщиков информации федеральной информационной системы и поставщиков информации региональных информационных систем назначают лиц, ответственных за внесение сведений в федеральную и региональные информационные системы.</a:t>
            </a:r>
          </a:p>
        </p:txBody>
      </p:sp>
    </p:spTree>
    <p:extLst>
      <p:ext uri="{BB962C8B-B14F-4D97-AF65-F5344CB8AC3E}">
        <p14:creationId xmlns:p14="http://schemas.microsoft.com/office/powerpoint/2010/main" val="1581640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27025" y="1143993"/>
            <a:ext cx="11587607" cy="5539978"/>
          </a:xfrm>
          <a:prstGeom prst="rect">
            <a:avLst/>
          </a:prstGeom>
          <a:solidFill>
            <a:srgbClr val="FFFFCC"/>
          </a:soli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dirty="0"/>
              <a:t>10. </a:t>
            </a:r>
            <a:r>
              <a:rPr lang="ru-RU" dirty="0">
                <a:latin typeface="Times New Roman" panose="02020603050405020304" pitchFamily="18" charset="0"/>
                <a:cs typeface="Times New Roman" panose="02020603050405020304" pitchFamily="18" charset="0"/>
              </a:rPr>
              <a:t>К ГИА допускаются обучающиеся, не имеющие академической задолженности, в полном объеме выполнившие учебный план или индивидуальный учебный план (имеющие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 </a:t>
            </a:r>
            <a:r>
              <a:rPr lang="ru-RU" b="1" dirty="0">
                <a:latin typeface="Times New Roman" panose="02020603050405020304" pitchFamily="18" charset="0"/>
                <a:cs typeface="Times New Roman" panose="02020603050405020304" pitchFamily="18" charset="0"/>
              </a:rPr>
              <a:t>а также имеющие результат "зачет" за итоговое сочинение (изложение</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11. Экстерны </a:t>
            </a:r>
            <a:r>
              <a:rPr lang="ru-RU" dirty="0">
                <a:latin typeface="Times New Roman" panose="02020603050405020304" pitchFamily="18" charset="0"/>
                <a:cs typeface="Times New Roman" panose="02020603050405020304" pitchFamily="18" charset="0"/>
              </a:rPr>
              <a:t>допускаются к ГИА при условии получения на промежуточной аттестации отметок не ниже удовлетворительных, </a:t>
            </a:r>
            <a:r>
              <a:rPr lang="ru-RU" b="1" dirty="0">
                <a:latin typeface="Times New Roman" panose="02020603050405020304" pitchFamily="18" charset="0"/>
                <a:cs typeface="Times New Roman" panose="02020603050405020304" pitchFamily="18" charset="0"/>
              </a:rPr>
              <a:t>а также имеющие результат "зачет" за итоговое сочинение (изложение</a:t>
            </a:r>
            <a:r>
              <a:rPr lang="ru-RU" b="1"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33.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целях информирования граждан о порядке проведения итогового сочинения (изложения), ГИА в средствах массовой информации, в которых осуществляется официальное опубликование нормативных правовых актов органов государственной власти субъектов Российской Федерации, на официальных сайтах ОИВ, учредителей, загранучреждений, образовательных организаций и (или) специализированных сайтах публикуется следующая информация:</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и местах регистрации для участия в написании итогового сочинения (для участников ЕГЭ) - не позднее чем за два месяца до дня проведения итогового сочинения (изложения);</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и местах подачи заявлений на сдачу ГИА, местах регистрации на сдачу ЕГЭ (для участников ЕГЭ) - не позднее чем за два месяца до завершения срока подачи заявления;</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проведения итогового сочинения (изложения), экзаменов - не позднее чем за месяц до завершения срока подачи заявления;</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местах и порядке подачи и рассмотрения апелляций - не позднее чем за месяц до начала экзаменов;</a:t>
            </a:r>
          </a:p>
          <a:p>
            <a:pPr algn="just"/>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сроках, местах и порядке информирования о результатах итогового сочинения (изложения), экзаменов - не позднее чем за месяц до дня проведения итогового сочинения (изложения), начала ГИА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59" name="Circle: Hollow 13">
            <a:extLst/>
          </p:cNvPr>
          <p:cNvSpPr/>
          <p:nvPr/>
        </p:nvSpPr>
        <p:spPr>
          <a:xfrm>
            <a:off x="-657225" y="6003925"/>
            <a:ext cx="1709738" cy="1708150"/>
          </a:xfrm>
          <a:prstGeom prst="donut">
            <a:avLst>
              <a:gd name="adj" fmla="val 220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0" name="Parallelogram 16">
            <a:extLst/>
          </p:cNvPr>
          <p:cNvSpPr/>
          <p:nvPr/>
        </p:nvSpPr>
        <p:spPr>
          <a:xfrm>
            <a:off x="10691813" y="5524500"/>
            <a:ext cx="2073275" cy="1560513"/>
          </a:xfrm>
          <a:prstGeom prst="parallelogram">
            <a:avLst>
              <a:gd name="adj" fmla="val 8854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6089" name="Picture 2" descr="C:\Users\Us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Прямоугольник 163"/>
          <p:cNvSpPr>
            <a:spLocks noChangeArrowheads="1"/>
          </p:cNvSpPr>
          <p:nvPr/>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a:solidFill>
                  <a:srgbClr val="F2AC44"/>
                </a:solidFill>
              </a:rPr>
              <a:t>Липецкая </a:t>
            </a:r>
          </a:p>
          <a:p>
            <a:r>
              <a:rPr lang="ru-RU" altLang="ru-RU" sz="1200">
                <a:solidFill>
                  <a:srgbClr val="F2AC44"/>
                </a:solidFill>
              </a:rPr>
              <a:t>область</a:t>
            </a:r>
          </a:p>
        </p:txBody>
      </p:sp>
      <p:sp>
        <p:nvSpPr>
          <p:cNvPr id="10" name="TextBox 9">
            <a:extLst/>
          </p:cNvPr>
          <p:cNvSpPr txBox="1"/>
          <p:nvPr/>
        </p:nvSpPr>
        <p:spPr>
          <a:xfrm>
            <a:off x="1654234" y="190818"/>
            <a:ext cx="10083338" cy="923330"/>
          </a:xfrm>
          <a:prstGeom prst="rect">
            <a:avLst/>
          </a:prstGeom>
          <a:solidFill>
            <a:schemeClr val="accent3">
              <a:lumMod val="20000"/>
              <a:lumOff val="80000"/>
            </a:schemeClr>
          </a:solidFill>
        </p:spPr>
        <p:txBody>
          <a:bodyPr wrap="square">
            <a:spAutoFit/>
          </a:bodyPr>
          <a:lstStyle/>
          <a:p>
            <a:pPr algn="ctr" fontAlgn="auto">
              <a:spcBef>
                <a:spcPts val="0"/>
              </a:spcBef>
              <a:spcAft>
                <a:spcPts val="0"/>
              </a:spcAft>
              <a:defRPr/>
            </a:pPr>
            <a:r>
              <a:rPr lang="ru-RU" b="1" dirty="0" smtClean="0">
                <a:solidFill>
                  <a:srgbClr val="C00000"/>
                </a:solidFill>
                <a:latin typeface="Times New Roman" panose="02020603050405020304" pitchFamily="18" charset="0"/>
                <a:cs typeface="Times New Roman" panose="02020603050405020304" pitchFamily="18" charset="0"/>
              </a:rPr>
              <a:t>ПОРЯДОК ПРОВЕДЕНИЯ </a:t>
            </a:r>
            <a:r>
              <a:rPr lang="ru-RU" b="1" dirty="0">
                <a:solidFill>
                  <a:srgbClr val="C00000"/>
                </a:solidFill>
                <a:latin typeface="Times New Roman" panose="02020603050405020304" pitchFamily="18" charset="0"/>
                <a:cs typeface="Times New Roman" panose="02020603050405020304" pitchFamily="18" charset="0"/>
              </a:rPr>
              <a:t>ГОСУДАРСТВЕННОЙ ИТОГОВОЙ АТТЕСТАЦИИ</a:t>
            </a:r>
          </a:p>
          <a:p>
            <a:pPr algn="ctr" fontAlgn="auto">
              <a:spcBef>
                <a:spcPts val="0"/>
              </a:spcBef>
              <a:spcAft>
                <a:spcPts val="0"/>
              </a:spcAft>
              <a:defRPr/>
            </a:pPr>
            <a:r>
              <a:rPr lang="ru-RU" b="1" dirty="0">
                <a:solidFill>
                  <a:srgbClr val="C00000"/>
                </a:solidFill>
                <a:latin typeface="Times New Roman" panose="02020603050405020304" pitchFamily="18" charset="0"/>
                <a:cs typeface="Times New Roman" panose="02020603050405020304" pitchFamily="18" charset="0"/>
              </a:rPr>
              <a:t>ПО ОБРАЗОВАТЕЛЬНЫМ ПРОГРАММАМ СРЕДНЕГО ОБЩЕГО </a:t>
            </a:r>
            <a:r>
              <a:rPr lang="ru-RU" b="1" dirty="0" smtClean="0">
                <a:solidFill>
                  <a:srgbClr val="C00000"/>
                </a:solidFill>
                <a:latin typeface="Times New Roman" panose="02020603050405020304" pitchFamily="18" charset="0"/>
                <a:cs typeface="Times New Roman" panose="02020603050405020304" pitchFamily="18" charset="0"/>
              </a:rPr>
              <a:t>ОБРАЗОВАНИЯ, утвержденный приказом Минпросвещения РФ </a:t>
            </a:r>
            <a:r>
              <a:rPr lang="ru-RU" b="1" dirty="0">
                <a:solidFill>
                  <a:srgbClr val="C00000"/>
                </a:solidFill>
                <a:latin typeface="Times New Roman" panose="02020603050405020304" pitchFamily="18" charset="0"/>
                <a:cs typeface="Times New Roman" panose="02020603050405020304" pitchFamily="18" charset="0"/>
              </a:rPr>
              <a:t>и Рособрнадзора от </a:t>
            </a:r>
            <a:r>
              <a:rPr lang="ru-RU" b="1" dirty="0" smtClean="0">
                <a:solidFill>
                  <a:srgbClr val="C00000"/>
                </a:solidFill>
                <a:latin typeface="Times New Roman" panose="02020603050405020304" pitchFamily="18" charset="0"/>
                <a:cs typeface="Times New Roman" panose="02020603050405020304" pitchFamily="18" charset="0"/>
              </a:rPr>
              <a:t> 07.11.2018 № 190/1512</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334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Lipeck">
  <a:themeElements>
    <a:clrScheme name="Липецкая Область">
      <a:dk1>
        <a:sysClr val="windowText" lastClr="000000"/>
      </a:dk1>
      <a:lt1>
        <a:sysClr val="window" lastClr="FFFFFF"/>
      </a:lt1>
      <a:dk2>
        <a:srgbClr val="44546A"/>
      </a:dk2>
      <a:lt2>
        <a:srgbClr val="E7E6E6"/>
      </a:lt2>
      <a:accent1>
        <a:srgbClr val="D93333"/>
      </a:accent1>
      <a:accent2>
        <a:srgbClr val="F2AC44"/>
      </a:accent2>
      <a:accent3>
        <a:srgbClr val="92D050"/>
      </a:accent3>
      <a:accent4>
        <a:srgbClr val="007FAC"/>
      </a:accent4>
      <a:accent5>
        <a:srgbClr val="007FAC"/>
      </a:accent5>
      <a:accent6>
        <a:srgbClr val="00668A"/>
      </a:accent6>
      <a:hlink>
        <a:srgbClr val="0563C1"/>
      </a:hlink>
      <a:folHlink>
        <a:srgbClr val="954F72"/>
      </a:folHlink>
    </a:clrScheme>
    <a:fontScheme name="ЛО">
      <a:majorFont>
        <a:latin typeface="Gotham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ipeck">
  <a:themeElements>
    <a:clrScheme name="Липецкая Область">
      <a:dk1>
        <a:sysClr val="windowText" lastClr="000000"/>
      </a:dk1>
      <a:lt1>
        <a:sysClr val="window" lastClr="FFFFFF"/>
      </a:lt1>
      <a:dk2>
        <a:srgbClr val="44546A"/>
      </a:dk2>
      <a:lt2>
        <a:srgbClr val="E7E6E6"/>
      </a:lt2>
      <a:accent1>
        <a:srgbClr val="D93333"/>
      </a:accent1>
      <a:accent2>
        <a:srgbClr val="F2AC44"/>
      </a:accent2>
      <a:accent3>
        <a:srgbClr val="92D050"/>
      </a:accent3>
      <a:accent4>
        <a:srgbClr val="007FAC"/>
      </a:accent4>
      <a:accent5>
        <a:srgbClr val="007FAC"/>
      </a:accent5>
      <a:accent6>
        <a:srgbClr val="00668A"/>
      </a:accent6>
      <a:hlink>
        <a:srgbClr val="0563C1"/>
      </a:hlink>
      <a:folHlink>
        <a:srgbClr val="954F72"/>
      </a:folHlink>
    </a:clrScheme>
    <a:fontScheme name="ЛО">
      <a:majorFont>
        <a:latin typeface="Gotham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TotalTime>
  <Words>3284</Words>
  <Application>Microsoft Office PowerPoint</Application>
  <PresentationFormat>Широкоэкранный</PresentationFormat>
  <Paragraphs>144</Paragraphs>
  <Slides>18</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18</vt:i4>
      </vt:variant>
    </vt:vector>
  </HeadingPairs>
  <TitlesOfParts>
    <vt:vector size="28" baseType="lpstr">
      <vt:lpstr>Times New Roman</vt:lpstr>
      <vt:lpstr>Montserrat</vt:lpstr>
      <vt:lpstr>Arial</vt:lpstr>
      <vt:lpstr>Calibri</vt:lpstr>
      <vt:lpstr>Montserrat Semi Bold</vt:lpstr>
      <vt:lpstr>Gotham Pro</vt:lpstr>
      <vt:lpstr>Wingdings</vt:lpstr>
      <vt:lpstr>Questrial</vt:lpstr>
      <vt:lpstr>Lipeck</vt:lpstr>
      <vt:lpstr>1_Lipeck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c:creator>
  <cp:lastModifiedBy>Гречишкин Сергей Александрович</cp:lastModifiedBy>
  <cp:revision>136</cp:revision>
  <dcterms:created xsi:type="dcterms:W3CDTF">2018-01-21T18:20:29Z</dcterms:created>
  <dcterms:modified xsi:type="dcterms:W3CDTF">2022-04-05T09:13:52Z</dcterms:modified>
</cp:coreProperties>
</file>