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2BADD-17B9-43F1-AD1A-1C2AA43E95EF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70EE6-6769-4BCE-A574-6EB46B2E46F6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Вопросы финансов затрагивают все сферы жизни современного человека, а  финансовая грамотность стала необходимым жизненным навыком, как умение читать и писать</a:t>
          </a:r>
        </a:p>
      </dgm:t>
    </dgm:pt>
    <dgm:pt modelId="{60DCE39D-6A18-45E1-834F-542743DB875F}" type="parTrans" cxnId="{9787CA28-03E5-4EDA-8D4D-7231F9EB4F42}">
      <dgm:prSet/>
      <dgm:spPr/>
      <dgm:t>
        <a:bodyPr/>
        <a:lstStyle/>
        <a:p>
          <a:endParaRPr lang="ru-RU"/>
        </a:p>
      </dgm:t>
    </dgm:pt>
    <dgm:pt modelId="{46339E3D-0FC5-4951-A5FC-D06617D88513}" type="sibTrans" cxnId="{9787CA28-03E5-4EDA-8D4D-7231F9EB4F42}">
      <dgm:prSet/>
      <dgm:spPr/>
      <dgm:t>
        <a:bodyPr/>
        <a:lstStyle/>
        <a:p>
          <a:endParaRPr lang="ru-RU"/>
        </a:p>
      </dgm:t>
    </dgm:pt>
    <dgm:pt modelId="{95B5560C-3EA7-4770-8F41-3C65F38CD887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Финансово грамотный человек подсчитывает свои расходы и доходы, ведёт семейный или личный бюджет, не влезает в излишние долги, имеет финансовую «подушку безопасности»</a:t>
          </a:r>
        </a:p>
      </dgm:t>
    </dgm:pt>
    <dgm:pt modelId="{9816EFAD-416E-4082-8600-18C784CAF8EF}" type="parTrans" cxnId="{81C21930-EAD6-40DD-966D-9BC7ABDF4F85}">
      <dgm:prSet/>
      <dgm:spPr/>
      <dgm:t>
        <a:bodyPr/>
        <a:lstStyle/>
        <a:p>
          <a:endParaRPr lang="ru-RU"/>
        </a:p>
      </dgm:t>
    </dgm:pt>
    <dgm:pt modelId="{CDBFA4F5-472A-4069-AE1D-A61A0577C574}" type="sibTrans" cxnId="{81C21930-EAD6-40DD-966D-9BC7ABDF4F85}">
      <dgm:prSet/>
      <dgm:spPr/>
      <dgm:t>
        <a:bodyPr/>
        <a:lstStyle/>
        <a:p>
          <a:endParaRPr lang="ru-RU"/>
        </a:p>
      </dgm:t>
    </dgm:pt>
    <dgm:pt modelId="{3B2C4032-1F1B-4996-AF73-1A59F4BC166C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Финансовая грамотность дает возможность управлять своим финансовым благополучием, строить долгосрочные планы и добиваться успеха</a:t>
          </a:r>
        </a:p>
      </dgm:t>
    </dgm:pt>
    <dgm:pt modelId="{72B40C1B-7447-4489-8D6C-B5CCEF09E708}" type="parTrans" cxnId="{9277493E-C3C8-4156-BED1-7D275C9D30CD}">
      <dgm:prSet/>
      <dgm:spPr/>
      <dgm:t>
        <a:bodyPr/>
        <a:lstStyle/>
        <a:p>
          <a:endParaRPr lang="ru-RU"/>
        </a:p>
      </dgm:t>
    </dgm:pt>
    <dgm:pt modelId="{D34CA616-F8AF-4065-B36C-5C6B3634954F}" type="sibTrans" cxnId="{9277493E-C3C8-4156-BED1-7D275C9D30CD}">
      <dgm:prSet/>
      <dgm:spPr/>
      <dgm:t>
        <a:bodyPr/>
        <a:lstStyle/>
        <a:p>
          <a:endParaRPr lang="ru-RU"/>
        </a:p>
      </dgm:t>
    </dgm:pt>
    <dgm:pt modelId="{5E34275D-D084-4DF1-BE28-144EE8D393E9}" type="pres">
      <dgm:prSet presAssocID="{8472BADD-17B9-43F1-AD1A-1C2AA43E95EF}" presName="linear" presStyleCnt="0">
        <dgm:presLayoutVars>
          <dgm:dir/>
          <dgm:animLvl val="lvl"/>
          <dgm:resizeHandles val="exact"/>
        </dgm:presLayoutVars>
      </dgm:prSet>
      <dgm:spPr/>
    </dgm:pt>
    <dgm:pt modelId="{7501F008-8444-4DFF-92D2-4D10A6776ECB}" type="pres">
      <dgm:prSet presAssocID="{50870EE6-6769-4BCE-A574-6EB46B2E46F6}" presName="parentLin" presStyleCnt="0"/>
      <dgm:spPr/>
    </dgm:pt>
    <dgm:pt modelId="{E85DCFCB-B8B3-499F-BA83-1C0B756CA26E}" type="pres">
      <dgm:prSet presAssocID="{50870EE6-6769-4BCE-A574-6EB46B2E46F6}" presName="parentLeftMargin" presStyleLbl="node1" presStyleIdx="0" presStyleCnt="3"/>
      <dgm:spPr/>
    </dgm:pt>
    <dgm:pt modelId="{7EBE3EBF-6536-40D6-AAA2-475D54C230E7}" type="pres">
      <dgm:prSet presAssocID="{50870EE6-6769-4BCE-A574-6EB46B2E46F6}" presName="parentText" presStyleLbl="node1" presStyleIdx="0" presStyleCnt="3" custScaleX="142997" custScaleY="238058">
        <dgm:presLayoutVars>
          <dgm:chMax val="0"/>
          <dgm:bulletEnabled val="1"/>
        </dgm:presLayoutVars>
      </dgm:prSet>
      <dgm:spPr/>
    </dgm:pt>
    <dgm:pt modelId="{CDD63F5F-3316-4BAB-855F-065F829E38C0}" type="pres">
      <dgm:prSet presAssocID="{50870EE6-6769-4BCE-A574-6EB46B2E46F6}" presName="negativeSpace" presStyleCnt="0"/>
      <dgm:spPr/>
    </dgm:pt>
    <dgm:pt modelId="{AA7ADCBA-E46B-46D6-BF2F-3AC1A5A1C98E}" type="pres">
      <dgm:prSet presAssocID="{50870EE6-6769-4BCE-A574-6EB46B2E46F6}" presName="childText" presStyleLbl="conFgAcc1" presStyleIdx="0" presStyleCnt="3">
        <dgm:presLayoutVars>
          <dgm:bulletEnabled val="1"/>
        </dgm:presLayoutVars>
      </dgm:prSet>
      <dgm:spPr/>
    </dgm:pt>
    <dgm:pt modelId="{75AE0310-4763-47EA-8603-AFD46E7C1831}" type="pres">
      <dgm:prSet presAssocID="{46339E3D-0FC5-4951-A5FC-D06617D88513}" presName="spaceBetweenRectangles" presStyleCnt="0"/>
      <dgm:spPr/>
    </dgm:pt>
    <dgm:pt modelId="{1341E997-AC47-4212-88CA-12D02B7506B7}" type="pres">
      <dgm:prSet presAssocID="{95B5560C-3EA7-4770-8F41-3C65F38CD887}" presName="parentLin" presStyleCnt="0"/>
      <dgm:spPr/>
    </dgm:pt>
    <dgm:pt modelId="{1B5594A3-80DE-4482-8F72-479963433F1C}" type="pres">
      <dgm:prSet presAssocID="{95B5560C-3EA7-4770-8F41-3C65F38CD887}" presName="parentLeftMargin" presStyleLbl="node1" presStyleIdx="0" presStyleCnt="3"/>
      <dgm:spPr/>
    </dgm:pt>
    <dgm:pt modelId="{8C3D8B86-0501-4A82-B1EA-FD8A8F5AA38E}" type="pres">
      <dgm:prSet presAssocID="{95B5560C-3EA7-4770-8F41-3C65F38CD887}" presName="parentText" presStyleLbl="node1" presStyleIdx="1" presStyleCnt="3" custScaleX="142857" custScaleY="207882">
        <dgm:presLayoutVars>
          <dgm:chMax val="0"/>
          <dgm:bulletEnabled val="1"/>
        </dgm:presLayoutVars>
      </dgm:prSet>
      <dgm:spPr/>
    </dgm:pt>
    <dgm:pt modelId="{B449ED92-24D4-4AE8-8B22-2B5DEEF45DDD}" type="pres">
      <dgm:prSet presAssocID="{95B5560C-3EA7-4770-8F41-3C65F38CD887}" presName="negativeSpace" presStyleCnt="0"/>
      <dgm:spPr/>
    </dgm:pt>
    <dgm:pt modelId="{B9A36FDE-E188-4D3D-A250-74A40B339183}" type="pres">
      <dgm:prSet presAssocID="{95B5560C-3EA7-4770-8F41-3C65F38CD887}" presName="childText" presStyleLbl="conFgAcc1" presStyleIdx="1" presStyleCnt="3">
        <dgm:presLayoutVars>
          <dgm:bulletEnabled val="1"/>
        </dgm:presLayoutVars>
      </dgm:prSet>
      <dgm:spPr/>
    </dgm:pt>
    <dgm:pt modelId="{8072CB75-F6E3-486B-BE38-18C9FDBD9D60}" type="pres">
      <dgm:prSet presAssocID="{CDBFA4F5-472A-4069-AE1D-A61A0577C574}" presName="spaceBetweenRectangles" presStyleCnt="0"/>
      <dgm:spPr/>
    </dgm:pt>
    <dgm:pt modelId="{34139BD2-A3C4-4314-B738-F3D06436BF01}" type="pres">
      <dgm:prSet presAssocID="{3B2C4032-1F1B-4996-AF73-1A59F4BC166C}" presName="parentLin" presStyleCnt="0"/>
      <dgm:spPr/>
    </dgm:pt>
    <dgm:pt modelId="{50819155-1299-47DA-A280-EB1462091756}" type="pres">
      <dgm:prSet presAssocID="{3B2C4032-1F1B-4996-AF73-1A59F4BC166C}" presName="parentLeftMargin" presStyleLbl="node1" presStyleIdx="1" presStyleCnt="3"/>
      <dgm:spPr/>
    </dgm:pt>
    <dgm:pt modelId="{56BF1280-9BDC-4CC4-8235-D69484F04608}" type="pres">
      <dgm:prSet presAssocID="{3B2C4032-1F1B-4996-AF73-1A59F4BC166C}" presName="parentText" presStyleLbl="node1" presStyleIdx="2" presStyleCnt="3" custScaleX="142857" custScaleY="223516">
        <dgm:presLayoutVars>
          <dgm:chMax val="0"/>
          <dgm:bulletEnabled val="1"/>
        </dgm:presLayoutVars>
      </dgm:prSet>
      <dgm:spPr/>
    </dgm:pt>
    <dgm:pt modelId="{660B5720-51B7-411E-9A4C-E64CE0685DFB}" type="pres">
      <dgm:prSet presAssocID="{3B2C4032-1F1B-4996-AF73-1A59F4BC166C}" presName="negativeSpace" presStyleCnt="0"/>
      <dgm:spPr/>
    </dgm:pt>
    <dgm:pt modelId="{353EEE8F-B9FB-4115-A5F5-D9036690FC9F}" type="pres">
      <dgm:prSet presAssocID="{3B2C4032-1F1B-4996-AF73-1A59F4BC166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14A141C-5F0C-4181-BFF2-E40F0524D06F}" type="presOf" srcId="{3B2C4032-1F1B-4996-AF73-1A59F4BC166C}" destId="{56BF1280-9BDC-4CC4-8235-D69484F04608}" srcOrd="1" destOrd="0" presId="urn:microsoft.com/office/officeart/2005/8/layout/list1"/>
    <dgm:cxn modelId="{9787CA28-03E5-4EDA-8D4D-7231F9EB4F42}" srcId="{8472BADD-17B9-43F1-AD1A-1C2AA43E95EF}" destId="{50870EE6-6769-4BCE-A574-6EB46B2E46F6}" srcOrd="0" destOrd="0" parTransId="{60DCE39D-6A18-45E1-834F-542743DB875F}" sibTransId="{46339E3D-0FC5-4951-A5FC-D06617D88513}"/>
    <dgm:cxn modelId="{81C21930-EAD6-40DD-966D-9BC7ABDF4F85}" srcId="{8472BADD-17B9-43F1-AD1A-1C2AA43E95EF}" destId="{95B5560C-3EA7-4770-8F41-3C65F38CD887}" srcOrd="1" destOrd="0" parTransId="{9816EFAD-416E-4082-8600-18C784CAF8EF}" sibTransId="{CDBFA4F5-472A-4069-AE1D-A61A0577C574}"/>
    <dgm:cxn modelId="{9277493E-C3C8-4156-BED1-7D275C9D30CD}" srcId="{8472BADD-17B9-43F1-AD1A-1C2AA43E95EF}" destId="{3B2C4032-1F1B-4996-AF73-1A59F4BC166C}" srcOrd="2" destOrd="0" parTransId="{72B40C1B-7447-4489-8D6C-B5CCEF09E708}" sibTransId="{D34CA616-F8AF-4065-B36C-5C6B3634954F}"/>
    <dgm:cxn modelId="{7BEA8764-CD38-4C0B-8FDE-84A0BE9707B1}" type="presOf" srcId="{95B5560C-3EA7-4770-8F41-3C65F38CD887}" destId="{8C3D8B86-0501-4A82-B1EA-FD8A8F5AA38E}" srcOrd="1" destOrd="0" presId="urn:microsoft.com/office/officeart/2005/8/layout/list1"/>
    <dgm:cxn modelId="{88253E46-335B-4B41-90B5-9D5C5065B326}" type="presOf" srcId="{50870EE6-6769-4BCE-A574-6EB46B2E46F6}" destId="{E85DCFCB-B8B3-499F-BA83-1C0B756CA26E}" srcOrd="0" destOrd="0" presId="urn:microsoft.com/office/officeart/2005/8/layout/list1"/>
    <dgm:cxn modelId="{D389BA81-B17A-4726-B83A-D0F641548BB7}" type="presOf" srcId="{3B2C4032-1F1B-4996-AF73-1A59F4BC166C}" destId="{50819155-1299-47DA-A280-EB1462091756}" srcOrd="0" destOrd="0" presId="urn:microsoft.com/office/officeart/2005/8/layout/list1"/>
    <dgm:cxn modelId="{D4B72D95-BE36-4EFA-AC82-6C031DABED26}" type="presOf" srcId="{8472BADD-17B9-43F1-AD1A-1C2AA43E95EF}" destId="{5E34275D-D084-4DF1-BE28-144EE8D393E9}" srcOrd="0" destOrd="0" presId="urn:microsoft.com/office/officeart/2005/8/layout/list1"/>
    <dgm:cxn modelId="{75455F95-EB8F-4871-85FD-EA93F56E0356}" type="presOf" srcId="{50870EE6-6769-4BCE-A574-6EB46B2E46F6}" destId="{7EBE3EBF-6536-40D6-AAA2-475D54C230E7}" srcOrd="1" destOrd="0" presId="urn:microsoft.com/office/officeart/2005/8/layout/list1"/>
    <dgm:cxn modelId="{DC8E91D1-AA41-49CA-8BA8-1D8F80C5FB72}" type="presOf" srcId="{95B5560C-3EA7-4770-8F41-3C65F38CD887}" destId="{1B5594A3-80DE-4482-8F72-479963433F1C}" srcOrd="0" destOrd="0" presId="urn:microsoft.com/office/officeart/2005/8/layout/list1"/>
    <dgm:cxn modelId="{C5EC103A-978D-41E3-A0C8-BCED240A15DA}" type="presParOf" srcId="{5E34275D-D084-4DF1-BE28-144EE8D393E9}" destId="{7501F008-8444-4DFF-92D2-4D10A6776ECB}" srcOrd="0" destOrd="0" presId="urn:microsoft.com/office/officeart/2005/8/layout/list1"/>
    <dgm:cxn modelId="{4A23FD4E-DD2E-4DBC-B7EC-7B34F671E650}" type="presParOf" srcId="{7501F008-8444-4DFF-92D2-4D10A6776ECB}" destId="{E85DCFCB-B8B3-499F-BA83-1C0B756CA26E}" srcOrd="0" destOrd="0" presId="urn:microsoft.com/office/officeart/2005/8/layout/list1"/>
    <dgm:cxn modelId="{479DA972-66C1-4483-9113-E599EFD35F4E}" type="presParOf" srcId="{7501F008-8444-4DFF-92D2-4D10A6776ECB}" destId="{7EBE3EBF-6536-40D6-AAA2-475D54C230E7}" srcOrd="1" destOrd="0" presId="urn:microsoft.com/office/officeart/2005/8/layout/list1"/>
    <dgm:cxn modelId="{6F6CBD95-698F-4123-A631-0386D8E37E54}" type="presParOf" srcId="{5E34275D-D084-4DF1-BE28-144EE8D393E9}" destId="{CDD63F5F-3316-4BAB-855F-065F829E38C0}" srcOrd="1" destOrd="0" presId="urn:microsoft.com/office/officeart/2005/8/layout/list1"/>
    <dgm:cxn modelId="{8D36938A-A8F5-44F6-A3C8-AAAEC83227DC}" type="presParOf" srcId="{5E34275D-D084-4DF1-BE28-144EE8D393E9}" destId="{AA7ADCBA-E46B-46D6-BF2F-3AC1A5A1C98E}" srcOrd="2" destOrd="0" presId="urn:microsoft.com/office/officeart/2005/8/layout/list1"/>
    <dgm:cxn modelId="{D7091175-1AF1-4988-B4B5-E4C2DDD4FA63}" type="presParOf" srcId="{5E34275D-D084-4DF1-BE28-144EE8D393E9}" destId="{75AE0310-4763-47EA-8603-AFD46E7C1831}" srcOrd="3" destOrd="0" presId="urn:microsoft.com/office/officeart/2005/8/layout/list1"/>
    <dgm:cxn modelId="{AE96F4DC-73D8-4A15-B6E7-9B1A00E23E50}" type="presParOf" srcId="{5E34275D-D084-4DF1-BE28-144EE8D393E9}" destId="{1341E997-AC47-4212-88CA-12D02B7506B7}" srcOrd="4" destOrd="0" presId="urn:microsoft.com/office/officeart/2005/8/layout/list1"/>
    <dgm:cxn modelId="{2DC19F06-4DEB-4B93-BDAF-14BACA2F2422}" type="presParOf" srcId="{1341E997-AC47-4212-88CA-12D02B7506B7}" destId="{1B5594A3-80DE-4482-8F72-479963433F1C}" srcOrd="0" destOrd="0" presId="urn:microsoft.com/office/officeart/2005/8/layout/list1"/>
    <dgm:cxn modelId="{9D2856AE-A8AD-474C-B336-7896B7E6B335}" type="presParOf" srcId="{1341E997-AC47-4212-88CA-12D02B7506B7}" destId="{8C3D8B86-0501-4A82-B1EA-FD8A8F5AA38E}" srcOrd="1" destOrd="0" presId="urn:microsoft.com/office/officeart/2005/8/layout/list1"/>
    <dgm:cxn modelId="{3E71D396-0F76-409B-8191-3ABAD301123D}" type="presParOf" srcId="{5E34275D-D084-4DF1-BE28-144EE8D393E9}" destId="{B449ED92-24D4-4AE8-8B22-2B5DEEF45DDD}" srcOrd="5" destOrd="0" presId="urn:microsoft.com/office/officeart/2005/8/layout/list1"/>
    <dgm:cxn modelId="{C6F561A8-BBF2-4F19-8D5B-2C06DD0C056A}" type="presParOf" srcId="{5E34275D-D084-4DF1-BE28-144EE8D393E9}" destId="{B9A36FDE-E188-4D3D-A250-74A40B339183}" srcOrd="6" destOrd="0" presId="urn:microsoft.com/office/officeart/2005/8/layout/list1"/>
    <dgm:cxn modelId="{64B165DB-B5CE-4CF3-9926-69ABEF62FD80}" type="presParOf" srcId="{5E34275D-D084-4DF1-BE28-144EE8D393E9}" destId="{8072CB75-F6E3-486B-BE38-18C9FDBD9D60}" srcOrd="7" destOrd="0" presId="urn:microsoft.com/office/officeart/2005/8/layout/list1"/>
    <dgm:cxn modelId="{5323695E-B4DC-4CE7-AA0C-7A3BA04B8DB9}" type="presParOf" srcId="{5E34275D-D084-4DF1-BE28-144EE8D393E9}" destId="{34139BD2-A3C4-4314-B738-F3D06436BF01}" srcOrd="8" destOrd="0" presId="urn:microsoft.com/office/officeart/2005/8/layout/list1"/>
    <dgm:cxn modelId="{DF7D8AE0-F743-4A04-AC63-40C85A5288A0}" type="presParOf" srcId="{34139BD2-A3C4-4314-B738-F3D06436BF01}" destId="{50819155-1299-47DA-A280-EB1462091756}" srcOrd="0" destOrd="0" presId="urn:microsoft.com/office/officeart/2005/8/layout/list1"/>
    <dgm:cxn modelId="{D1A6F5B5-F0B2-4BBA-B82E-FD35885EC39F}" type="presParOf" srcId="{34139BD2-A3C4-4314-B738-F3D06436BF01}" destId="{56BF1280-9BDC-4CC4-8235-D69484F04608}" srcOrd="1" destOrd="0" presId="urn:microsoft.com/office/officeart/2005/8/layout/list1"/>
    <dgm:cxn modelId="{F535EA53-BBDE-43F0-873B-FDA54364C2A9}" type="presParOf" srcId="{5E34275D-D084-4DF1-BE28-144EE8D393E9}" destId="{660B5720-51B7-411E-9A4C-E64CE0685DFB}" srcOrd="9" destOrd="0" presId="urn:microsoft.com/office/officeart/2005/8/layout/list1"/>
    <dgm:cxn modelId="{8A79CF0D-66CF-4A89-8D86-902FA44F7CEC}" type="presParOf" srcId="{5E34275D-D084-4DF1-BE28-144EE8D393E9}" destId="{353EEE8F-B9FB-4115-A5F5-D9036690FC9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DEEC6D-7AD3-46B3-A8B4-304E36241846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9D01EF-3DA9-4D75-AB14-645CA3FB96C9}">
      <dgm:prSet custT="1"/>
      <dgm:spPr/>
      <dgm:t>
        <a:bodyPr/>
        <a:lstStyle/>
        <a:p>
          <a:r>
            <a:rPr lang="ru-RU" sz="1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Пережить временные финансовые трудности (или смягчить их последствия) не снижая уровень жизни и не залезая в долги</a:t>
          </a:r>
        </a:p>
      </dgm:t>
    </dgm:pt>
    <dgm:pt modelId="{565257A1-BF45-49C7-BCAA-86F743EBF4D7}" type="parTrans" cxnId="{F09B5D73-2DB5-4250-A935-E5EFE9DA5D75}">
      <dgm:prSet/>
      <dgm:spPr/>
      <dgm:t>
        <a:bodyPr/>
        <a:lstStyle/>
        <a:p>
          <a:endParaRPr lang="ru-RU"/>
        </a:p>
      </dgm:t>
    </dgm:pt>
    <dgm:pt modelId="{14D268CF-F7BB-4145-9925-BC83C4488E5D}" type="sibTrans" cxnId="{F09B5D73-2DB5-4250-A935-E5EFE9DA5D75}">
      <dgm:prSet/>
      <dgm:spPr/>
      <dgm:t>
        <a:bodyPr/>
        <a:lstStyle/>
        <a:p>
          <a:endParaRPr lang="ru-RU"/>
        </a:p>
      </dgm:t>
    </dgm:pt>
    <dgm:pt modelId="{268A84AF-FF16-4D83-9E7B-869A3055BBEA}">
      <dgm:prSet custT="1"/>
      <dgm:spPr/>
      <dgm:t>
        <a:bodyPr/>
        <a:lstStyle/>
        <a:p>
          <a:r>
            <a:rPr lang="ru-RU" sz="1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Избежать вложений денег в финансовые пирамиды или высокорискованные инструменты (тем более, взяв на это кредит)</a:t>
          </a:r>
        </a:p>
      </dgm:t>
    </dgm:pt>
    <dgm:pt modelId="{F0A860F2-49A2-49D9-BEC0-221BB1D79AFC}" type="parTrans" cxnId="{8F1875AE-D876-4C32-8752-01086688A626}">
      <dgm:prSet/>
      <dgm:spPr/>
      <dgm:t>
        <a:bodyPr/>
        <a:lstStyle/>
        <a:p>
          <a:endParaRPr lang="ru-RU"/>
        </a:p>
      </dgm:t>
    </dgm:pt>
    <dgm:pt modelId="{C5778A2D-4F22-4FB8-A2E2-B55014182FB8}" type="sibTrans" cxnId="{8F1875AE-D876-4C32-8752-01086688A626}">
      <dgm:prSet/>
      <dgm:spPr/>
      <dgm:t>
        <a:bodyPr/>
        <a:lstStyle/>
        <a:p>
          <a:endParaRPr lang="ru-RU"/>
        </a:p>
      </dgm:t>
    </dgm:pt>
    <dgm:pt modelId="{BC30A0A4-241A-4EC1-A0FA-6DFA8C267BF5}">
      <dgm:prSet custT="1"/>
      <dgm:spPr/>
      <dgm:t>
        <a:bodyPr/>
        <a:lstStyle/>
        <a:p>
          <a:r>
            <a:rPr lang="ru-RU" sz="1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«Охранять» деньги от мошенников при совершении переводов, платежей и покупки услуг, в том числе, с использованием цифровых сервисов</a:t>
          </a:r>
        </a:p>
      </dgm:t>
    </dgm:pt>
    <dgm:pt modelId="{BDAABEA6-A3F0-42A9-AE5C-C062CC5F12EA}" type="parTrans" cxnId="{97963370-1C0B-4B26-8CA5-DDEFD0ACA52E}">
      <dgm:prSet/>
      <dgm:spPr/>
      <dgm:t>
        <a:bodyPr/>
        <a:lstStyle/>
        <a:p>
          <a:endParaRPr lang="ru-RU"/>
        </a:p>
      </dgm:t>
    </dgm:pt>
    <dgm:pt modelId="{61ED66C2-45D7-4DC6-8D4B-31DD8838A7AD}" type="sibTrans" cxnId="{97963370-1C0B-4B26-8CA5-DDEFD0ACA52E}">
      <dgm:prSet/>
      <dgm:spPr/>
      <dgm:t>
        <a:bodyPr/>
        <a:lstStyle/>
        <a:p>
          <a:endParaRPr lang="ru-RU"/>
        </a:p>
      </dgm:t>
    </dgm:pt>
    <dgm:pt modelId="{1F2C9B70-A2F6-4274-97E7-9E4C853B583F}" type="pres">
      <dgm:prSet presAssocID="{51DEEC6D-7AD3-46B3-A8B4-304E36241846}" presName="linear" presStyleCnt="0">
        <dgm:presLayoutVars>
          <dgm:dir/>
          <dgm:animLvl val="lvl"/>
          <dgm:resizeHandles val="exact"/>
        </dgm:presLayoutVars>
      </dgm:prSet>
      <dgm:spPr/>
    </dgm:pt>
    <dgm:pt modelId="{CD70CF42-7062-4CE7-9C32-5E8088C88035}" type="pres">
      <dgm:prSet presAssocID="{BD9D01EF-3DA9-4D75-AB14-645CA3FB96C9}" presName="parentLin" presStyleCnt="0"/>
      <dgm:spPr/>
    </dgm:pt>
    <dgm:pt modelId="{2A54B88C-79F4-46CA-977C-8A04FF3488F5}" type="pres">
      <dgm:prSet presAssocID="{BD9D01EF-3DA9-4D75-AB14-645CA3FB96C9}" presName="parentLeftMargin" presStyleLbl="node1" presStyleIdx="0" presStyleCnt="3"/>
      <dgm:spPr/>
    </dgm:pt>
    <dgm:pt modelId="{88D984F6-16A2-4976-AB7F-1D1B4011AE30}" type="pres">
      <dgm:prSet presAssocID="{BD9D01EF-3DA9-4D75-AB14-645CA3FB96C9}" presName="parentText" presStyleLbl="node1" presStyleIdx="0" presStyleCnt="3" custScaleX="142857" custScaleY="198165" custLinFactNeighborX="507">
        <dgm:presLayoutVars>
          <dgm:chMax val="0"/>
          <dgm:bulletEnabled val="1"/>
        </dgm:presLayoutVars>
      </dgm:prSet>
      <dgm:spPr/>
    </dgm:pt>
    <dgm:pt modelId="{A11CB733-8E2C-4C07-9920-FC8B63E306ED}" type="pres">
      <dgm:prSet presAssocID="{BD9D01EF-3DA9-4D75-AB14-645CA3FB96C9}" presName="negativeSpace" presStyleCnt="0"/>
      <dgm:spPr/>
    </dgm:pt>
    <dgm:pt modelId="{D8C1F870-F8C7-4457-8EBA-B60D37F5E5CF}" type="pres">
      <dgm:prSet presAssocID="{BD9D01EF-3DA9-4D75-AB14-645CA3FB96C9}" presName="childText" presStyleLbl="conFgAcc1" presStyleIdx="0" presStyleCnt="3">
        <dgm:presLayoutVars>
          <dgm:bulletEnabled val="1"/>
        </dgm:presLayoutVars>
      </dgm:prSet>
      <dgm:spPr/>
    </dgm:pt>
    <dgm:pt modelId="{C6F84329-B5CB-4A2B-9B62-B654B8D254DC}" type="pres">
      <dgm:prSet presAssocID="{14D268CF-F7BB-4145-9925-BC83C4488E5D}" presName="spaceBetweenRectangles" presStyleCnt="0"/>
      <dgm:spPr/>
    </dgm:pt>
    <dgm:pt modelId="{23AE6D0F-4B66-4D54-B313-43FD66AFC0BC}" type="pres">
      <dgm:prSet presAssocID="{268A84AF-FF16-4D83-9E7B-869A3055BBEA}" presName="parentLin" presStyleCnt="0"/>
      <dgm:spPr/>
    </dgm:pt>
    <dgm:pt modelId="{DCC8629C-F11E-4F23-AA23-1C45164B1980}" type="pres">
      <dgm:prSet presAssocID="{268A84AF-FF16-4D83-9E7B-869A3055BBEA}" presName="parentLeftMargin" presStyleLbl="node1" presStyleIdx="0" presStyleCnt="3"/>
      <dgm:spPr/>
    </dgm:pt>
    <dgm:pt modelId="{F7B3ABD7-DA8F-4716-B40E-544E530E6C6F}" type="pres">
      <dgm:prSet presAssocID="{268A84AF-FF16-4D83-9E7B-869A3055BBEA}" presName="parentText" presStyleLbl="node1" presStyleIdx="1" presStyleCnt="3" custScaleX="142857" custScaleY="198459">
        <dgm:presLayoutVars>
          <dgm:chMax val="0"/>
          <dgm:bulletEnabled val="1"/>
        </dgm:presLayoutVars>
      </dgm:prSet>
      <dgm:spPr/>
    </dgm:pt>
    <dgm:pt modelId="{ACFF8FBE-28CD-4768-A5EE-C4EB240979AF}" type="pres">
      <dgm:prSet presAssocID="{268A84AF-FF16-4D83-9E7B-869A3055BBEA}" presName="negativeSpace" presStyleCnt="0"/>
      <dgm:spPr/>
    </dgm:pt>
    <dgm:pt modelId="{AE0D2B74-963A-435B-A6DD-F7437ECA4710}" type="pres">
      <dgm:prSet presAssocID="{268A84AF-FF16-4D83-9E7B-869A3055BBEA}" presName="childText" presStyleLbl="conFgAcc1" presStyleIdx="1" presStyleCnt="3">
        <dgm:presLayoutVars>
          <dgm:bulletEnabled val="1"/>
        </dgm:presLayoutVars>
      </dgm:prSet>
      <dgm:spPr/>
    </dgm:pt>
    <dgm:pt modelId="{4AB898E9-7B00-4A75-A793-02380F6967CF}" type="pres">
      <dgm:prSet presAssocID="{C5778A2D-4F22-4FB8-A2E2-B55014182FB8}" presName="spaceBetweenRectangles" presStyleCnt="0"/>
      <dgm:spPr/>
    </dgm:pt>
    <dgm:pt modelId="{9B263C18-E286-41BB-849C-8E8C9BE2E707}" type="pres">
      <dgm:prSet presAssocID="{BC30A0A4-241A-4EC1-A0FA-6DFA8C267BF5}" presName="parentLin" presStyleCnt="0"/>
      <dgm:spPr/>
    </dgm:pt>
    <dgm:pt modelId="{8E8C09E0-F27E-4865-9191-D03B08984FDC}" type="pres">
      <dgm:prSet presAssocID="{BC30A0A4-241A-4EC1-A0FA-6DFA8C267BF5}" presName="parentLeftMargin" presStyleLbl="node1" presStyleIdx="1" presStyleCnt="3"/>
      <dgm:spPr/>
    </dgm:pt>
    <dgm:pt modelId="{D8261284-02A6-4E3C-ADD0-5A05ABCDFCE4}" type="pres">
      <dgm:prSet presAssocID="{BC30A0A4-241A-4EC1-A0FA-6DFA8C267BF5}" presName="parentText" presStyleLbl="node1" presStyleIdx="2" presStyleCnt="3" custScaleX="142857" custScaleY="207578">
        <dgm:presLayoutVars>
          <dgm:chMax val="0"/>
          <dgm:bulletEnabled val="1"/>
        </dgm:presLayoutVars>
      </dgm:prSet>
      <dgm:spPr/>
    </dgm:pt>
    <dgm:pt modelId="{8AC40F35-B20F-4F8D-B2C1-EFA9472CA2D1}" type="pres">
      <dgm:prSet presAssocID="{BC30A0A4-241A-4EC1-A0FA-6DFA8C267BF5}" presName="negativeSpace" presStyleCnt="0"/>
      <dgm:spPr/>
    </dgm:pt>
    <dgm:pt modelId="{59B0B866-D5EF-4A6D-92D3-7ACDA4D1F59E}" type="pres">
      <dgm:prSet presAssocID="{BC30A0A4-241A-4EC1-A0FA-6DFA8C267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E1EF55C-74D7-4979-8831-6D53BFC0D629}" type="presOf" srcId="{51DEEC6D-7AD3-46B3-A8B4-304E36241846}" destId="{1F2C9B70-A2F6-4274-97E7-9E4C853B583F}" srcOrd="0" destOrd="0" presId="urn:microsoft.com/office/officeart/2005/8/layout/list1"/>
    <dgm:cxn modelId="{77A6186B-6C0C-4350-9EBC-1763734BF71A}" type="presOf" srcId="{BD9D01EF-3DA9-4D75-AB14-645CA3FB96C9}" destId="{2A54B88C-79F4-46CA-977C-8A04FF3488F5}" srcOrd="0" destOrd="0" presId="urn:microsoft.com/office/officeart/2005/8/layout/list1"/>
    <dgm:cxn modelId="{97963370-1C0B-4B26-8CA5-DDEFD0ACA52E}" srcId="{51DEEC6D-7AD3-46B3-A8B4-304E36241846}" destId="{BC30A0A4-241A-4EC1-A0FA-6DFA8C267BF5}" srcOrd="2" destOrd="0" parTransId="{BDAABEA6-A3F0-42A9-AE5C-C062CC5F12EA}" sibTransId="{61ED66C2-45D7-4DC6-8D4B-31DD8838A7AD}"/>
    <dgm:cxn modelId="{F09B5D73-2DB5-4250-A935-E5EFE9DA5D75}" srcId="{51DEEC6D-7AD3-46B3-A8B4-304E36241846}" destId="{BD9D01EF-3DA9-4D75-AB14-645CA3FB96C9}" srcOrd="0" destOrd="0" parTransId="{565257A1-BF45-49C7-BCAA-86F743EBF4D7}" sibTransId="{14D268CF-F7BB-4145-9925-BC83C4488E5D}"/>
    <dgm:cxn modelId="{C2F32E94-BB38-41C3-8544-0CD372A4EDBF}" type="presOf" srcId="{BC30A0A4-241A-4EC1-A0FA-6DFA8C267BF5}" destId="{8E8C09E0-F27E-4865-9191-D03B08984FDC}" srcOrd="0" destOrd="0" presId="urn:microsoft.com/office/officeart/2005/8/layout/list1"/>
    <dgm:cxn modelId="{8F1875AE-D876-4C32-8752-01086688A626}" srcId="{51DEEC6D-7AD3-46B3-A8B4-304E36241846}" destId="{268A84AF-FF16-4D83-9E7B-869A3055BBEA}" srcOrd="1" destOrd="0" parTransId="{F0A860F2-49A2-49D9-BEC0-221BB1D79AFC}" sibTransId="{C5778A2D-4F22-4FB8-A2E2-B55014182FB8}"/>
    <dgm:cxn modelId="{F35C10D2-AAA3-4E2E-A63C-68182CB32595}" type="presOf" srcId="{BC30A0A4-241A-4EC1-A0FA-6DFA8C267BF5}" destId="{D8261284-02A6-4E3C-ADD0-5A05ABCDFCE4}" srcOrd="1" destOrd="0" presId="urn:microsoft.com/office/officeart/2005/8/layout/list1"/>
    <dgm:cxn modelId="{16B32DE3-BA5D-4C2E-9634-E0C939386B02}" type="presOf" srcId="{268A84AF-FF16-4D83-9E7B-869A3055BBEA}" destId="{F7B3ABD7-DA8F-4716-B40E-544E530E6C6F}" srcOrd="1" destOrd="0" presId="urn:microsoft.com/office/officeart/2005/8/layout/list1"/>
    <dgm:cxn modelId="{947E29EA-7900-454F-8BA3-6FFB7579EBD4}" type="presOf" srcId="{268A84AF-FF16-4D83-9E7B-869A3055BBEA}" destId="{DCC8629C-F11E-4F23-AA23-1C45164B1980}" srcOrd="0" destOrd="0" presId="urn:microsoft.com/office/officeart/2005/8/layout/list1"/>
    <dgm:cxn modelId="{A790B4F7-13C9-463A-9AB8-A40344C46AB1}" type="presOf" srcId="{BD9D01EF-3DA9-4D75-AB14-645CA3FB96C9}" destId="{88D984F6-16A2-4976-AB7F-1D1B4011AE30}" srcOrd="1" destOrd="0" presId="urn:microsoft.com/office/officeart/2005/8/layout/list1"/>
    <dgm:cxn modelId="{2CF2184D-DB98-46A3-95E5-D967AC3B82E1}" type="presParOf" srcId="{1F2C9B70-A2F6-4274-97E7-9E4C853B583F}" destId="{CD70CF42-7062-4CE7-9C32-5E8088C88035}" srcOrd="0" destOrd="0" presId="urn:microsoft.com/office/officeart/2005/8/layout/list1"/>
    <dgm:cxn modelId="{25D35E26-7142-4B1A-A255-285C8D6B07C9}" type="presParOf" srcId="{CD70CF42-7062-4CE7-9C32-5E8088C88035}" destId="{2A54B88C-79F4-46CA-977C-8A04FF3488F5}" srcOrd="0" destOrd="0" presId="urn:microsoft.com/office/officeart/2005/8/layout/list1"/>
    <dgm:cxn modelId="{6112822D-33DC-4303-BE78-0C826E5A85AD}" type="presParOf" srcId="{CD70CF42-7062-4CE7-9C32-5E8088C88035}" destId="{88D984F6-16A2-4976-AB7F-1D1B4011AE30}" srcOrd="1" destOrd="0" presId="urn:microsoft.com/office/officeart/2005/8/layout/list1"/>
    <dgm:cxn modelId="{1382AEDC-3DB6-4B55-8E43-C4A3812C9BEF}" type="presParOf" srcId="{1F2C9B70-A2F6-4274-97E7-9E4C853B583F}" destId="{A11CB733-8E2C-4C07-9920-FC8B63E306ED}" srcOrd="1" destOrd="0" presId="urn:microsoft.com/office/officeart/2005/8/layout/list1"/>
    <dgm:cxn modelId="{722F9C7F-4924-4E56-B0E4-46E058ACB183}" type="presParOf" srcId="{1F2C9B70-A2F6-4274-97E7-9E4C853B583F}" destId="{D8C1F870-F8C7-4457-8EBA-B60D37F5E5CF}" srcOrd="2" destOrd="0" presId="urn:microsoft.com/office/officeart/2005/8/layout/list1"/>
    <dgm:cxn modelId="{AE0B5FB9-F618-41BA-B1C6-28EBBBBBE3FA}" type="presParOf" srcId="{1F2C9B70-A2F6-4274-97E7-9E4C853B583F}" destId="{C6F84329-B5CB-4A2B-9B62-B654B8D254DC}" srcOrd="3" destOrd="0" presId="urn:microsoft.com/office/officeart/2005/8/layout/list1"/>
    <dgm:cxn modelId="{E6F32482-D670-4F62-868D-6E16B89218D6}" type="presParOf" srcId="{1F2C9B70-A2F6-4274-97E7-9E4C853B583F}" destId="{23AE6D0F-4B66-4D54-B313-43FD66AFC0BC}" srcOrd="4" destOrd="0" presId="urn:microsoft.com/office/officeart/2005/8/layout/list1"/>
    <dgm:cxn modelId="{4593CEC7-F7E3-456D-8A8E-590D9451F26E}" type="presParOf" srcId="{23AE6D0F-4B66-4D54-B313-43FD66AFC0BC}" destId="{DCC8629C-F11E-4F23-AA23-1C45164B1980}" srcOrd="0" destOrd="0" presId="urn:microsoft.com/office/officeart/2005/8/layout/list1"/>
    <dgm:cxn modelId="{4DE58359-9942-4BA4-BBAE-4470523E9029}" type="presParOf" srcId="{23AE6D0F-4B66-4D54-B313-43FD66AFC0BC}" destId="{F7B3ABD7-DA8F-4716-B40E-544E530E6C6F}" srcOrd="1" destOrd="0" presId="urn:microsoft.com/office/officeart/2005/8/layout/list1"/>
    <dgm:cxn modelId="{AE90A6B9-DD63-49A4-A2B4-0CD396BF43DC}" type="presParOf" srcId="{1F2C9B70-A2F6-4274-97E7-9E4C853B583F}" destId="{ACFF8FBE-28CD-4768-A5EE-C4EB240979AF}" srcOrd="5" destOrd="0" presId="urn:microsoft.com/office/officeart/2005/8/layout/list1"/>
    <dgm:cxn modelId="{310D8800-44DC-4C50-8D0B-189C4E3B20B3}" type="presParOf" srcId="{1F2C9B70-A2F6-4274-97E7-9E4C853B583F}" destId="{AE0D2B74-963A-435B-A6DD-F7437ECA4710}" srcOrd="6" destOrd="0" presId="urn:microsoft.com/office/officeart/2005/8/layout/list1"/>
    <dgm:cxn modelId="{B9D0468D-9CE8-425C-97F7-FD270557E490}" type="presParOf" srcId="{1F2C9B70-A2F6-4274-97E7-9E4C853B583F}" destId="{4AB898E9-7B00-4A75-A793-02380F6967CF}" srcOrd="7" destOrd="0" presId="urn:microsoft.com/office/officeart/2005/8/layout/list1"/>
    <dgm:cxn modelId="{8D2C715C-5EDF-4FCF-AFAD-E0E2392CA921}" type="presParOf" srcId="{1F2C9B70-A2F6-4274-97E7-9E4C853B583F}" destId="{9B263C18-E286-41BB-849C-8E8C9BE2E707}" srcOrd="8" destOrd="0" presId="urn:microsoft.com/office/officeart/2005/8/layout/list1"/>
    <dgm:cxn modelId="{8E11BC92-7755-4C00-94BA-CDFB364BFE4C}" type="presParOf" srcId="{9B263C18-E286-41BB-849C-8E8C9BE2E707}" destId="{8E8C09E0-F27E-4865-9191-D03B08984FDC}" srcOrd="0" destOrd="0" presId="urn:microsoft.com/office/officeart/2005/8/layout/list1"/>
    <dgm:cxn modelId="{6792E611-C4A5-4090-A808-9E579B04FC83}" type="presParOf" srcId="{9B263C18-E286-41BB-849C-8E8C9BE2E707}" destId="{D8261284-02A6-4E3C-ADD0-5A05ABCDFCE4}" srcOrd="1" destOrd="0" presId="urn:microsoft.com/office/officeart/2005/8/layout/list1"/>
    <dgm:cxn modelId="{722BCFCE-6CE7-4BE6-B59D-179FCC5A465D}" type="presParOf" srcId="{1F2C9B70-A2F6-4274-97E7-9E4C853B583F}" destId="{8AC40F35-B20F-4F8D-B2C1-EFA9472CA2D1}" srcOrd="9" destOrd="0" presId="urn:microsoft.com/office/officeart/2005/8/layout/list1"/>
    <dgm:cxn modelId="{99FC6ADC-E51F-4BA3-8F8D-7AEF84F51F78}" type="presParOf" srcId="{1F2C9B70-A2F6-4274-97E7-9E4C853B583F}" destId="{59B0B866-D5EF-4A6D-92D3-7ACDA4D1F59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1B88E9-ECAE-4289-9A4B-4D280B437E7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5902DD-3F59-407B-99C2-198186B354F6}">
      <dgm:prSet phldrT="[Текст]" custT="1"/>
      <dgm:spPr/>
      <dgm:t>
        <a:bodyPr/>
        <a:lstStyle/>
        <a:p>
          <a:pPr algn="r"/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Мошенничества </a:t>
          </a:r>
        </a:p>
        <a:p>
          <a:pPr algn="r"/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 использованием</a:t>
          </a:r>
        </a:p>
        <a:p>
          <a:pPr algn="r"/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банковских карт</a:t>
          </a:r>
        </a:p>
      </dgm:t>
    </dgm:pt>
    <dgm:pt modelId="{8B1B4AEF-EACE-43E5-8611-ABA66FC9387D}" type="parTrans" cxnId="{153F886D-9E27-43EC-B4A3-C2DF60C067D7}">
      <dgm:prSet/>
      <dgm:spPr/>
      <dgm:t>
        <a:bodyPr/>
        <a:lstStyle/>
        <a:p>
          <a:endParaRPr lang="ru-RU"/>
        </a:p>
      </dgm:t>
    </dgm:pt>
    <dgm:pt modelId="{AD309744-2759-47D9-A06F-25E0F5B78FD1}" type="sibTrans" cxnId="{153F886D-9E27-43EC-B4A3-C2DF60C067D7}">
      <dgm:prSet/>
      <dgm:spPr/>
      <dgm:t>
        <a:bodyPr/>
        <a:lstStyle/>
        <a:p>
          <a:endParaRPr lang="ru-RU"/>
        </a:p>
      </dgm:t>
    </dgm:pt>
    <dgm:pt modelId="{3AFEF9B4-CABB-4E32-B5D9-6DDC58C8CC15}">
      <dgm:prSet custT="1"/>
      <dgm:spPr/>
      <dgm:t>
        <a:bodyPr/>
        <a:lstStyle/>
        <a:p>
          <a:pPr algn="l"/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Интернет-</a:t>
          </a:r>
        </a:p>
        <a:p>
          <a:pPr algn="l"/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мошенничества</a:t>
          </a:r>
        </a:p>
      </dgm:t>
    </dgm:pt>
    <dgm:pt modelId="{C4FABB6B-4CC2-47C5-B8D6-E5B56E4387D6}" type="parTrans" cxnId="{BC8D93FD-9B8F-4979-8177-9A57C7EAAD70}">
      <dgm:prSet/>
      <dgm:spPr/>
      <dgm:t>
        <a:bodyPr/>
        <a:lstStyle/>
        <a:p>
          <a:endParaRPr lang="ru-RU"/>
        </a:p>
      </dgm:t>
    </dgm:pt>
    <dgm:pt modelId="{E92DF1C9-C504-4611-94CF-9BBEDB3A72B9}" type="sibTrans" cxnId="{BC8D93FD-9B8F-4979-8177-9A57C7EAAD70}">
      <dgm:prSet/>
      <dgm:spPr/>
      <dgm:t>
        <a:bodyPr/>
        <a:lstStyle/>
        <a:p>
          <a:endParaRPr lang="ru-RU"/>
        </a:p>
      </dgm:t>
    </dgm:pt>
    <dgm:pt modelId="{68A65F8A-45C7-48E5-B9C1-748499C322F9}">
      <dgm:prSet custT="1"/>
      <dgm:spPr/>
      <dgm:t>
        <a:bodyPr/>
        <a:lstStyle/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Мобильные мошенничества</a:t>
          </a:r>
        </a:p>
      </dgm:t>
    </dgm:pt>
    <dgm:pt modelId="{01CAEA8D-6F9F-4217-B35A-9890C630F9CC}" type="parTrans" cxnId="{64877D8A-8004-4AAC-883B-8C5B942CB6E4}">
      <dgm:prSet/>
      <dgm:spPr/>
      <dgm:t>
        <a:bodyPr/>
        <a:lstStyle/>
        <a:p>
          <a:endParaRPr lang="ru-RU"/>
        </a:p>
      </dgm:t>
    </dgm:pt>
    <dgm:pt modelId="{BF467381-33B9-4850-A338-CC5A66AAB069}" type="sibTrans" cxnId="{64877D8A-8004-4AAC-883B-8C5B942CB6E4}">
      <dgm:prSet/>
      <dgm:spPr/>
      <dgm:t>
        <a:bodyPr/>
        <a:lstStyle/>
        <a:p>
          <a:endParaRPr lang="ru-RU"/>
        </a:p>
      </dgm:t>
    </dgm:pt>
    <dgm:pt modelId="{699F6802-5075-41D0-A81D-DDBC1CE73E3A}">
      <dgm:prSet custT="1"/>
      <dgm:spPr/>
      <dgm:t>
        <a:bodyPr/>
        <a:lstStyle/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Финансовые пирамиды</a:t>
          </a:r>
        </a:p>
      </dgm:t>
    </dgm:pt>
    <dgm:pt modelId="{7F7382FE-7C80-4936-9FC7-9F5072040D06}" type="parTrans" cxnId="{8BACAD7B-AF04-43F8-A4D9-EFDC2C2FDDAF}">
      <dgm:prSet/>
      <dgm:spPr/>
      <dgm:t>
        <a:bodyPr/>
        <a:lstStyle/>
        <a:p>
          <a:endParaRPr lang="ru-RU"/>
        </a:p>
      </dgm:t>
    </dgm:pt>
    <dgm:pt modelId="{4E0575CC-63E5-492F-A243-8CD705EBE265}" type="sibTrans" cxnId="{8BACAD7B-AF04-43F8-A4D9-EFDC2C2FDDAF}">
      <dgm:prSet/>
      <dgm:spPr/>
      <dgm:t>
        <a:bodyPr/>
        <a:lstStyle/>
        <a:p>
          <a:endParaRPr lang="ru-RU"/>
        </a:p>
      </dgm:t>
    </dgm:pt>
    <dgm:pt modelId="{43B1E93E-A41C-4A0F-AE74-80E062F7B4AD}">
      <dgm:prSet custT="1"/>
      <dgm:spPr/>
      <dgm:t>
        <a:bodyPr/>
        <a:lstStyle/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algn="l"/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Кредит в продаже медицинских услуг</a:t>
          </a:r>
        </a:p>
      </dgm:t>
    </dgm:pt>
    <dgm:pt modelId="{D15E8BA3-1A63-4248-A3AF-B93749846383}" type="sibTrans" cxnId="{FDDACE2C-9BE8-4F57-9E74-5B5A9817D552}">
      <dgm:prSet/>
      <dgm:spPr/>
      <dgm:t>
        <a:bodyPr/>
        <a:lstStyle/>
        <a:p>
          <a:endParaRPr lang="ru-RU"/>
        </a:p>
      </dgm:t>
    </dgm:pt>
    <dgm:pt modelId="{B69B2C05-9F03-4810-A79D-C38B15C029C5}" type="parTrans" cxnId="{FDDACE2C-9BE8-4F57-9E74-5B5A9817D552}">
      <dgm:prSet/>
      <dgm:spPr/>
      <dgm:t>
        <a:bodyPr/>
        <a:lstStyle/>
        <a:p>
          <a:endParaRPr lang="ru-RU"/>
        </a:p>
      </dgm:t>
    </dgm:pt>
    <dgm:pt modelId="{5292C741-6213-48B1-A0A8-9F797DBB7C16}" type="pres">
      <dgm:prSet presAssocID="{8C1B88E9-ECAE-4289-9A4B-4D280B437E7B}" presName="diagram" presStyleCnt="0">
        <dgm:presLayoutVars>
          <dgm:dir/>
          <dgm:resizeHandles val="exact"/>
        </dgm:presLayoutVars>
      </dgm:prSet>
      <dgm:spPr/>
    </dgm:pt>
    <dgm:pt modelId="{1F0B6410-79CD-416F-B1A8-4ED84CE50993}" type="pres">
      <dgm:prSet presAssocID="{C65902DD-3F59-407B-99C2-198186B354F6}" presName="node" presStyleLbl="node1" presStyleIdx="0" presStyleCnt="5" custScaleX="204595" custScaleY="133144" custLinFactNeighborX="-42404" custLinFactNeighborY="-19919">
        <dgm:presLayoutVars>
          <dgm:bulletEnabled val="1"/>
        </dgm:presLayoutVars>
      </dgm:prSet>
      <dgm:spPr/>
    </dgm:pt>
    <dgm:pt modelId="{AE79C894-B371-486B-A698-006D0FDF7936}" type="pres">
      <dgm:prSet presAssocID="{AD309744-2759-47D9-A06F-25E0F5B78FD1}" presName="sibTrans" presStyleCnt="0"/>
      <dgm:spPr/>
    </dgm:pt>
    <dgm:pt modelId="{9FE3D509-44F2-4117-BF4A-E78E0614FF9B}" type="pres">
      <dgm:prSet presAssocID="{3AFEF9B4-CABB-4E32-B5D9-6DDC58C8CC15}" presName="node" presStyleLbl="node1" presStyleIdx="1" presStyleCnt="5" custScaleX="175689" custScaleY="129938" custLinFactNeighborX="41661" custLinFactNeighborY="-20820">
        <dgm:presLayoutVars>
          <dgm:bulletEnabled val="1"/>
        </dgm:presLayoutVars>
      </dgm:prSet>
      <dgm:spPr/>
    </dgm:pt>
    <dgm:pt modelId="{50DA3A88-9131-44FF-828E-FAFDF59C42B6}" type="pres">
      <dgm:prSet presAssocID="{E92DF1C9-C504-4611-94CF-9BBEDB3A72B9}" presName="sibTrans" presStyleCnt="0"/>
      <dgm:spPr/>
    </dgm:pt>
    <dgm:pt modelId="{C7803797-7428-4712-BAB4-C640157FC2BF}" type="pres">
      <dgm:prSet presAssocID="{68A65F8A-45C7-48E5-B9C1-748499C322F9}" presName="node" presStyleLbl="node1" presStyleIdx="2" presStyleCnt="5" custScaleX="121282" custScaleY="139705">
        <dgm:presLayoutVars>
          <dgm:bulletEnabled val="1"/>
        </dgm:presLayoutVars>
      </dgm:prSet>
      <dgm:spPr/>
    </dgm:pt>
    <dgm:pt modelId="{3234C80B-7B51-4EFB-948C-7682FCF26DF5}" type="pres">
      <dgm:prSet presAssocID="{BF467381-33B9-4850-A338-CC5A66AAB069}" presName="sibTrans" presStyleCnt="0"/>
      <dgm:spPr/>
    </dgm:pt>
    <dgm:pt modelId="{EF792861-9175-4ACA-8FD5-139C5919CC27}" type="pres">
      <dgm:prSet presAssocID="{699F6802-5075-41D0-A81D-DDBC1CE73E3A}" presName="node" presStyleLbl="node1" presStyleIdx="3" presStyleCnt="5" custScaleY="138866">
        <dgm:presLayoutVars>
          <dgm:bulletEnabled val="1"/>
        </dgm:presLayoutVars>
      </dgm:prSet>
      <dgm:spPr/>
    </dgm:pt>
    <dgm:pt modelId="{79AE2BCE-ED59-4F50-A515-77C16D975B4D}" type="pres">
      <dgm:prSet presAssocID="{4E0575CC-63E5-492F-A243-8CD705EBE265}" presName="sibTrans" presStyleCnt="0"/>
      <dgm:spPr/>
    </dgm:pt>
    <dgm:pt modelId="{CE67F9EC-FEA1-4BCE-813E-0673F3D36856}" type="pres">
      <dgm:prSet presAssocID="{43B1E93E-A41C-4A0F-AE74-80E062F7B4AD}" presName="node" presStyleLbl="node1" presStyleIdx="4" presStyleCnt="5" custScaleX="139265" custScaleY="137052">
        <dgm:presLayoutVars>
          <dgm:bulletEnabled val="1"/>
        </dgm:presLayoutVars>
      </dgm:prSet>
      <dgm:spPr/>
    </dgm:pt>
  </dgm:ptLst>
  <dgm:cxnLst>
    <dgm:cxn modelId="{6E890207-9D02-48D9-BF84-A7AEB063D1E7}" type="presOf" srcId="{699F6802-5075-41D0-A81D-DDBC1CE73E3A}" destId="{EF792861-9175-4ACA-8FD5-139C5919CC27}" srcOrd="0" destOrd="0" presId="urn:microsoft.com/office/officeart/2005/8/layout/default"/>
    <dgm:cxn modelId="{8712252C-E06C-4987-9E79-30406680220C}" type="presOf" srcId="{3AFEF9B4-CABB-4E32-B5D9-6DDC58C8CC15}" destId="{9FE3D509-44F2-4117-BF4A-E78E0614FF9B}" srcOrd="0" destOrd="0" presId="urn:microsoft.com/office/officeart/2005/8/layout/default"/>
    <dgm:cxn modelId="{FDDACE2C-9BE8-4F57-9E74-5B5A9817D552}" srcId="{8C1B88E9-ECAE-4289-9A4B-4D280B437E7B}" destId="{43B1E93E-A41C-4A0F-AE74-80E062F7B4AD}" srcOrd="4" destOrd="0" parTransId="{B69B2C05-9F03-4810-A79D-C38B15C029C5}" sibTransId="{D15E8BA3-1A63-4248-A3AF-B93749846383}"/>
    <dgm:cxn modelId="{153F886D-9E27-43EC-B4A3-C2DF60C067D7}" srcId="{8C1B88E9-ECAE-4289-9A4B-4D280B437E7B}" destId="{C65902DD-3F59-407B-99C2-198186B354F6}" srcOrd="0" destOrd="0" parTransId="{8B1B4AEF-EACE-43E5-8611-ABA66FC9387D}" sibTransId="{AD309744-2759-47D9-A06F-25E0F5B78FD1}"/>
    <dgm:cxn modelId="{E762C776-A65B-43E2-A76F-3B59B0EAD448}" type="presOf" srcId="{68A65F8A-45C7-48E5-B9C1-748499C322F9}" destId="{C7803797-7428-4712-BAB4-C640157FC2BF}" srcOrd="0" destOrd="0" presId="urn:microsoft.com/office/officeart/2005/8/layout/default"/>
    <dgm:cxn modelId="{8BACAD7B-AF04-43F8-A4D9-EFDC2C2FDDAF}" srcId="{8C1B88E9-ECAE-4289-9A4B-4D280B437E7B}" destId="{699F6802-5075-41D0-A81D-DDBC1CE73E3A}" srcOrd="3" destOrd="0" parTransId="{7F7382FE-7C80-4936-9FC7-9F5072040D06}" sibTransId="{4E0575CC-63E5-492F-A243-8CD705EBE265}"/>
    <dgm:cxn modelId="{64877D8A-8004-4AAC-883B-8C5B942CB6E4}" srcId="{8C1B88E9-ECAE-4289-9A4B-4D280B437E7B}" destId="{68A65F8A-45C7-48E5-B9C1-748499C322F9}" srcOrd="2" destOrd="0" parTransId="{01CAEA8D-6F9F-4217-B35A-9890C630F9CC}" sibTransId="{BF467381-33B9-4850-A338-CC5A66AAB069}"/>
    <dgm:cxn modelId="{A327DFB4-2BE8-420E-95BC-68F375E5FB7F}" type="presOf" srcId="{8C1B88E9-ECAE-4289-9A4B-4D280B437E7B}" destId="{5292C741-6213-48B1-A0A8-9F797DBB7C16}" srcOrd="0" destOrd="0" presId="urn:microsoft.com/office/officeart/2005/8/layout/default"/>
    <dgm:cxn modelId="{16297EC2-7BDB-48F7-845F-4EB5BE26004C}" type="presOf" srcId="{43B1E93E-A41C-4A0F-AE74-80E062F7B4AD}" destId="{CE67F9EC-FEA1-4BCE-813E-0673F3D36856}" srcOrd="0" destOrd="0" presId="urn:microsoft.com/office/officeart/2005/8/layout/default"/>
    <dgm:cxn modelId="{19C062FC-EB26-4490-9C7A-C6F3FD3AED9F}" type="presOf" srcId="{C65902DD-3F59-407B-99C2-198186B354F6}" destId="{1F0B6410-79CD-416F-B1A8-4ED84CE50993}" srcOrd="0" destOrd="0" presId="urn:microsoft.com/office/officeart/2005/8/layout/default"/>
    <dgm:cxn modelId="{BC8D93FD-9B8F-4979-8177-9A57C7EAAD70}" srcId="{8C1B88E9-ECAE-4289-9A4B-4D280B437E7B}" destId="{3AFEF9B4-CABB-4E32-B5D9-6DDC58C8CC15}" srcOrd="1" destOrd="0" parTransId="{C4FABB6B-4CC2-47C5-B8D6-E5B56E4387D6}" sibTransId="{E92DF1C9-C504-4611-94CF-9BBEDB3A72B9}"/>
    <dgm:cxn modelId="{174031C9-9423-4EA4-A881-2D77037AD337}" type="presParOf" srcId="{5292C741-6213-48B1-A0A8-9F797DBB7C16}" destId="{1F0B6410-79CD-416F-B1A8-4ED84CE50993}" srcOrd="0" destOrd="0" presId="urn:microsoft.com/office/officeart/2005/8/layout/default"/>
    <dgm:cxn modelId="{20CCC5D6-88B1-4365-A4F8-F87E5963C5D2}" type="presParOf" srcId="{5292C741-6213-48B1-A0A8-9F797DBB7C16}" destId="{AE79C894-B371-486B-A698-006D0FDF7936}" srcOrd="1" destOrd="0" presId="urn:microsoft.com/office/officeart/2005/8/layout/default"/>
    <dgm:cxn modelId="{6400FE94-9B2E-4084-BCD4-684ADA8384B7}" type="presParOf" srcId="{5292C741-6213-48B1-A0A8-9F797DBB7C16}" destId="{9FE3D509-44F2-4117-BF4A-E78E0614FF9B}" srcOrd="2" destOrd="0" presId="urn:microsoft.com/office/officeart/2005/8/layout/default"/>
    <dgm:cxn modelId="{D2C2BFAE-7B0B-4569-BBFE-7BDAE9904CBD}" type="presParOf" srcId="{5292C741-6213-48B1-A0A8-9F797DBB7C16}" destId="{50DA3A88-9131-44FF-828E-FAFDF59C42B6}" srcOrd="3" destOrd="0" presId="urn:microsoft.com/office/officeart/2005/8/layout/default"/>
    <dgm:cxn modelId="{EDCD7035-5C00-4F09-A6B8-F8B271CC0198}" type="presParOf" srcId="{5292C741-6213-48B1-A0A8-9F797DBB7C16}" destId="{C7803797-7428-4712-BAB4-C640157FC2BF}" srcOrd="4" destOrd="0" presId="urn:microsoft.com/office/officeart/2005/8/layout/default"/>
    <dgm:cxn modelId="{4C9D6704-8442-4EA2-A540-CAB515CBC349}" type="presParOf" srcId="{5292C741-6213-48B1-A0A8-9F797DBB7C16}" destId="{3234C80B-7B51-4EFB-948C-7682FCF26DF5}" srcOrd="5" destOrd="0" presId="urn:microsoft.com/office/officeart/2005/8/layout/default"/>
    <dgm:cxn modelId="{D14D39DA-5891-4138-A61F-A43623441E20}" type="presParOf" srcId="{5292C741-6213-48B1-A0A8-9F797DBB7C16}" destId="{EF792861-9175-4ACA-8FD5-139C5919CC27}" srcOrd="6" destOrd="0" presId="urn:microsoft.com/office/officeart/2005/8/layout/default"/>
    <dgm:cxn modelId="{695A4D96-66EA-4F82-B5D5-7B3C889A8C7E}" type="presParOf" srcId="{5292C741-6213-48B1-A0A8-9F797DBB7C16}" destId="{79AE2BCE-ED59-4F50-A515-77C16D975B4D}" srcOrd="7" destOrd="0" presId="urn:microsoft.com/office/officeart/2005/8/layout/default"/>
    <dgm:cxn modelId="{5D48FEEE-508C-48A9-B5E6-A19791876CFF}" type="presParOf" srcId="{5292C741-6213-48B1-A0A8-9F797DBB7C16}" destId="{CE67F9EC-FEA1-4BCE-813E-0673F3D368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4EB64E-6215-43C7-89FB-1C3A6EC65F9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C4D887-B1EF-47BE-A3B7-1DFE690591F6}">
      <dgm:prSet/>
      <dgm:spPr/>
      <dgm:t>
        <a:bodyPr/>
        <a:lstStyle/>
        <a:p>
          <a:r>
            <a: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Лекарство от всех болезней</a:t>
          </a:r>
        </a:p>
      </dgm:t>
    </dgm:pt>
    <dgm:pt modelId="{5ECB0752-098D-4085-974B-D18C13D32791}" type="parTrans" cxnId="{F715F6D5-4E37-406D-B612-3893FAF1113F}">
      <dgm:prSet/>
      <dgm:spPr/>
      <dgm:t>
        <a:bodyPr/>
        <a:lstStyle/>
        <a:p>
          <a:endParaRPr lang="ru-RU"/>
        </a:p>
      </dgm:t>
    </dgm:pt>
    <dgm:pt modelId="{FBAE2D42-6CBE-46E5-9796-A7DA500A6E81}" type="sibTrans" cxnId="{F715F6D5-4E37-406D-B612-3893FAF1113F}">
      <dgm:prSet/>
      <dgm:spPr/>
      <dgm:t>
        <a:bodyPr/>
        <a:lstStyle/>
        <a:p>
          <a:endParaRPr lang="ru-RU"/>
        </a:p>
      </dgm:t>
    </dgm:pt>
    <dgm:pt modelId="{C68D7C1C-53A1-451C-9A23-2C84B8C6BC20}">
      <dgm:prSet/>
      <dgm:spPr/>
      <dgm:t>
        <a:bodyPr/>
        <a:lstStyle/>
        <a:p>
          <a:r>
            <a: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Знахари, колдуны, предсказатели</a:t>
          </a:r>
        </a:p>
      </dgm:t>
    </dgm:pt>
    <dgm:pt modelId="{A82EAE37-89DA-40F4-A18A-C1546A1B4C60}" type="parTrans" cxnId="{CFBA9726-B990-4749-988E-AEB0A1441065}">
      <dgm:prSet/>
      <dgm:spPr/>
      <dgm:t>
        <a:bodyPr/>
        <a:lstStyle/>
        <a:p>
          <a:endParaRPr lang="ru-RU"/>
        </a:p>
      </dgm:t>
    </dgm:pt>
    <dgm:pt modelId="{E57FCC5C-82B6-4D11-998A-C3EA3FD83702}" type="sibTrans" cxnId="{CFBA9726-B990-4749-988E-AEB0A1441065}">
      <dgm:prSet/>
      <dgm:spPr/>
      <dgm:t>
        <a:bodyPr/>
        <a:lstStyle/>
        <a:p>
          <a:endParaRPr lang="ru-RU"/>
        </a:p>
      </dgm:t>
    </dgm:pt>
    <dgm:pt modelId="{1C32EFFB-7FA7-4540-B60C-1E50016CD295}">
      <dgm:prSet/>
      <dgm:spPr/>
      <dgm:t>
        <a:bodyPr/>
        <a:lstStyle/>
        <a:p>
          <a:r>
            <a: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Финансовые пирамиды</a:t>
          </a:r>
        </a:p>
      </dgm:t>
    </dgm:pt>
    <dgm:pt modelId="{13E3B1BF-7289-408C-91C9-380DD3A3E6DE}" type="parTrans" cxnId="{5911B926-F554-41DE-A7D1-B99AD7C02548}">
      <dgm:prSet/>
      <dgm:spPr/>
      <dgm:t>
        <a:bodyPr/>
        <a:lstStyle/>
        <a:p>
          <a:endParaRPr lang="ru-RU"/>
        </a:p>
      </dgm:t>
    </dgm:pt>
    <dgm:pt modelId="{F2DA2AE7-7786-48B6-8A40-2472FDF25F6E}" type="sibTrans" cxnId="{5911B926-F554-41DE-A7D1-B99AD7C02548}">
      <dgm:prSet/>
      <dgm:spPr/>
      <dgm:t>
        <a:bodyPr/>
        <a:lstStyle/>
        <a:p>
          <a:endParaRPr lang="ru-RU"/>
        </a:p>
      </dgm:t>
    </dgm:pt>
    <dgm:pt modelId="{E30CC7DA-ED64-4EE8-9423-06791C832A3B}">
      <dgm:prSet/>
      <dgm:spPr/>
      <dgm:t>
        <a:bodyPr/>
        <a:lstStyle/>
        <a:p>
          <a:r>
            <a: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Сетевой маркетинг</a:t>
          </a:r>
        </a:p>
      </dgm:t>
    </dgm:pt>
    <dgm:pt modelId="{27E1F4EA-273D-4E76-8EBB-8A24C04C4EC0}" type="sibTrans" cxnId="{1AA6EAF0-41E7-4DCA-BDCD-DC912C95D199}">
      <dgm:prSet/>
      <dgm:spPr/>
      <dgm:t>
        <a:bodyPr/>
        <a:lstStyle/>
        <a:p>
          <a:endParaRPr lang="ru-RU"/>
        </a:p>
      </dgm:t>
    </dgm:pt>
    <dgm:pt modelId="{5DA35199-1563-485F-AF2A-24BE45F3C828}" type="parTrans" cxnId="{1AA6EAF0-41E7-4DCA-BDCD-DC912C95D199}">
      <dgm:prSet/>
      <dgm:spPr/>
      <dgm:t>
        <a:bodyPr/>
        <a:lstStyle/>
        <a:p>
          <a:endParaRPr lang="ru-RU"/>
        </a:p>
      </dgm:t>
    </dgm:pt>
    <dgm:pt modelId="{0A958049-2488-45DE-9CE6-83CABD53946A}">
      <dgm:prSet/>
      <dgm:spPr/>
      <dgm:t>
        <a:bodyPr/>
        <a:lstStyle/>
        <a:p>
          <a:r>
            <a: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Лотереи, викторины, розыгрыши</a:t>
          </a:r>
        </a:p>
      </dgm:t>
    </dgm:pt>
    <dgm:pt modelId="{61D5DA9C-D706-43D1-B113-1C6A0F2FD70B}" type="parTrans" cxnId="{9D315E73-9355-44F2-8B65-61A56A96ED57}">
      <dgm:prSet/>
      <dgm:spPr/>
      <dgm:t>
        <a:bodyPr/>
        <a:lstStyle/>
        <a:p>
          <a:endParaRPr lang="ru-RU"/>
        </a:p>
      </dgm:t>
    </dgm:pt>
    <dgm:pt modelId="{49100EA4-DADF-4DAC-B382-D7E040CDD5D2}" type="sibTrans" cxnId="{9D315E73-9355-44F2-8B65-61A56A96ED57}">
      <dgm:prSet/>
      <dgm:spPr/>
      <dgm:t>
        <a:bodyPr/>
        <a:lstStyle/>
        <a:p>
          <a:endParaRPr lang="ru-RU"/>
        </a:p>
      </dgm:t>
    </dgm:pt>
    <dgm:pt modelId="{0626EF29-353F-489F-9258-98C1E8AEEF23}" type="pres">
      <dgm:prSet presAssocID="{CF4EB64E-6215-43C7-89FB-1C3A6EC65F95}" presName="cycle" presStyleCnt="0">
        <dgm:presLayoutVars>
          <dgm:dir/>
          <dgm:resizeHandles val="exact"/>
        </dgm:presLayoutVars>
      </dgm:prSet>
      <dgm:spPr/>
    </dgm:pt>
    <dgm:pt modelId="{1536D4DF-D74A-4CDC-9D92-DD7CFF66DA86}" type="pres">
      <dgm:prSet presAssocID="{0A958049-2488-45DE-9CE6-83CABD53946A}" presName="node" presStyleLbl="node1" presStyleIdx="0" presStyleCnt="5" custScaleX="149582" custScaleY="124841">
        <dgm:presLayoutVars>
          <dgm:bulletEnabled val="1"/>
        </dgm:presLayoutVars>
      </dgm:prSet>
      <dgm:spPr/>
    </dgm:pt>
    <dgm:pt modelId="{67015A36-AF5D-4EE1-BDA8-C82C823DBFF1}" type="pres">
      <dgm:prSet presAssocID="{0A958049-2488-45DE-9CE6-83CABD53946A}" presName="spNode" presStyleCnt="0"/>
      <dgm:spPr/>
    </dgm:pt>
    <dgm:pt modelId="{9EBDCAE4-25BE-46E8-B750-7327020EE8CE}" type="pres">
      <dgm:prSet presAssocID="{49100EA4-DADF-4DAC-B382-D7E040CDD5D2}" presName="sibTrans" presStyleLbl="sibTrans1D1" presStyleIdx="0" presStyleCnt="5"/>
      <dgm:spPr/>
    </dgm:pt>
    <dgm:pt modelId="{E072DC2C-D77D-4987-94A0-FA000034A720}" type="pres">
      <dgm:prSet presAssocID="{58C4D887-B1EF-47BE-A3B7-1DFE690591F6}" presName="node" presStyleLbl="node1" presStyleIdx="1" presStyleCnt="5" custScaleX="129181" custScaleY="153720" custRadScaleRad="104585" custRadScaleInc="31570">
        <dgm:presLayoutVars>
          <dgm:bulletEnabled val="1"/>
        </dgm:presLayoutVars>
      </dgm:prSet>
      <dgm:spPr/>
    </dgm:pt>
    <dgm:pt modelId="{216121A3-FFB8-4DCF-BE15-399C61B91333}" type="pres">
      <dgm:prSet presAssocID="{58C4D887-B1EF-47BE-A3B7-1DFE690591F6}" presName="spNode" presStyleCnt="0"/>
      <dgm:spPr/>
    </dgm:pt>
    <dgm:pt modelId="{5F89CB1A-6669-4B3F-83F5-7DC8351F2EA9}" type="pres">
      <dgm:prSet presAssocID="{FBAE2D42-6CBE-46E5-9796-A7DA500A6E81}" presName="sibTrans" presStyleLbl="sibTrans1D1" presStyleIdx="1" presStyleCnt="5"/>
      <dgm:spPr/>
    </dgm:pt>
    <dgm:pt modelId="{595FF5D4-12F8-45B6-976A-C2AEF9905124}" type="pres">
      <dgm:prSet presAssocID="{C68D7C1C-53A1-451C-9A23-2C84B8C6BC20}" presName="node" presStyleLbl="node1" presStyleIdx="2" presStyleCnt="5" custScaleX="122762" custScaleY="146870">
        <dgm:presLayoutVars>
          <dgm:bulletEnabled val="1"/>
        </dgm:presLayoutVars>
      </dgm:prSet>
      <dgm:spPr/>
    </dgm:pt>
    <dgm:pt modelId="{3D95F578-EF65-4C47-8F27-5F3AB59ED498}" type="pres">
      <dgm:prSet presAssocID="{C68D7C1C-53A1-451C-9A23-2C84B8C6BC20}" presName="spNode" presStyleCnt="0"/>
      <dgm:spPr/>
    </dgm:pt>
    <dgm:pt modelId="{AF194159-A120-4D02-BD6E-4136A4B53E15}" type="pres">
      <dgm:prSet presAssocID="{E57FCC5C-82B6-4D11-998A-C3EA3FD83702}" presName="sibTrans" presStyleLbl="sibTrans1D1" presStyleIdx="2" presStyleCnt="5"/>
      <dgm:spPr/>
    </dgm:pt>
    <dgm:pt modelId="{6530B45F-CFC6-4514-9D02-D25A31E79E24}" type="pres">
      <dgm:prSet presAssocID="{1C32EFFB-7FA7-4540-B60C-1E50016CD295}" presName="node" presStyleLbl="node1" presStyleIdx="3" presStyleCnt="5" custScaleX="126471" custScaleY="147795">
        <dgm:presLayoutVars>
          <dgm:bulletEnabled val="1"/>
        </dgm:presLayoutVars>
      </dgm:prSet>
      <dgm:spPr/>
    </dgm:pt>
    <dgm:pt modelId="{FE8DA3C5-3CDF-4CB8-AAC7-B22FC075E1CC}" type="pres">
      <dgm:prSet presAssocID="{1C32EFFB-7FA7-4540-B60C-1E50016CD295}" presName="spNode" presStyleCnt="0"/>
      <dgm:spPr/>
    </dgm:pt>
    <dgm:pt modelId="{63A08EA0-C0E7-47FD-9533-EFC26A3FFFD7}" type="pres">
      <dgm:prSet presAssocID="{F2DA2AE7-7786-48B6-8A40-2472FDF25F6E}" presName="sibTrans" presStyleLbl="sibTrans1D1" presStyleIdx="3" presStyleCnt="5"/>
      <dgm:spPr/>
    </dgm:pt>
    <dgm:pt modelId="{BD702990-B4A7-4024-927E-1798724EE630}" type="pres">
      <dgm:prSet presAssocID="{E30CC7DA-ED64-4EE8-9423-06791C832A3B}" presName="node" presStyleLbl="node1" presStyleIdx="4" presStyleCnt="5" custScaleX="129485" custScaleY="157473" custRadScaleRad="104077" custRadScaleInc="-30891">
        <dgm:presLayoutVars>
          <dgm:bulletEnabled val="1"/>
        </dgm:presLayoutVars>
      </dgm:prSet>
      <dgm:spPr/>
    </dgm:pt>
    <dgm:pt modelId="{6CAE36B0-4DA7-4411-9096-2421F5E42949}" type="pres">
      <dgm:prSet presAssocID="{E30CC7DA-ED64-4EE8-9423-06791C832A3B}" presName="spNode" presStyleCnt="0"/>
      <dgm:spPr/>
    </dgm:pt>
    <dgm:pt modelId="{745B40C8-B824-4C4F-821D-3813273B5DAC}" type="pres">
      <dgm:prSet presAssocID="{27E1F4EA-273D-4E76-8EBB-8A24C04C4EC0}" presName="sibTrans" presStyleLbl="sibTrans1D1" presStyleIdx="4" presStyleCnt="5"/>
      <dgm:spPr/>
    </dgm:pt>
  </dgm:ptLst>
  <dgm:cxnLst>
    <dgm:cxn modelId="{E0FEB406-7D7B-464F-B97A-13EA06FB6F72}" type="presOf" srcId="{E30CC7DA-ED64-4EE8-9423-06791C832A3B}" destId="{BD702990-B4A7-4024-927E-1798724EE630}" srcOrd="0" destOrd="0" presId="urn:microsoft.com/office/officeart/2005/8/layout/cycle6"/>
    <dgm:cxn modelId="{CFBA9726-B990-4749-988E-AEB0A1441065}" srcId="{CF4EB64E-6215-43C7-89FB-1C3A6EC65F95}" destId="{C68D7C1C-53A1-451C-9A23-2C84B8C6BC20}" srcOrd="2" destOrd="0" parTransId="{A82EAE37-89DA-40F4-A18A-C1546A1B4C60}" sibTransId="{E57FCC5C-82B6-4D11-998A-C3EA3FD83702}"/>
    <dgm:cxn modelId="{5911B926-F554-41DE-A7D1-B99AD7C02548}" srcId="{CF4EB64E-6215-43C7-89FB-1C3A6EC65F95}" destId="{1C32EFFB-7FA7-4540-B60C-1E50016CD295}" srcOrd="3" destOrd="0" parTransId="{13E3B1BF-7289-408C-91C9-380DD3A3E6DE}" sibTransId="{F2DA2AE7-7786-48B6-8A40-2472FDF25F6E}"/>
    <dgm:cxn modelId="{E722232B-9202-44CE-B3E9-F5623FAA8753}" type="presOf" srcId="{27E1F4EA-273D-4E76-8EBB-8A24C04C4EC0}" destId="{745B40C8-B824-4C4F-821D-3813273B5DAC}" srcOrd="0" destOrd="0" presId="urn:microsoft.com/office/officeart/2005/8/layout/cycle6"/>
    <dgm:cxn modelId="{46D39434-8657-47E8-B39D-7C6D45EC0656}" type="presOf" srcId="{FBAE2D42-6CBE-46E5-9796-A7DA500A6E81}" destId="{5F89CB1A-6669-4B3F-83F5-7DC8351F2EA9}" srcOrd="0" destOrd="0" presId="urn:microsoft.com/office/officeart/2005/8/layout/cycle6"/>
    <dgm:cxn modelId="{2880C067-DD2A-4603-BB5A-495D984998B1}" type="presOf" srcId="{0A958049-2488-45DE-9CE6-83CABD53946A}" destId="{1536D4DF-D74A-4CDC-9D92-DD7CFF66DA86}" srcOrd="0" destOrd="0" presId="urn:microsoft.com/office/officeart/2005/8/layout/cycle6"/>
    <dgm:cxn modelId="{703D7A6B-815D-4E41-8271-FCB38939E361}" type="presOf" srcId="{F2DA2AE7-7786-48B6-8A40-2472FDF25F6E}" destId="{63A08EA0-C0E7-47FD-9533-EFC26A3FFFD7}" srcOrd="0" destOrd="0" presId="urn:microsoft.com/office/officeart/2005/8/layout/cycle6"/>
    <dgm:cxn modelId="{9D315E73-9355-44F2-8B65-61A56A96ED57}" srcId="{CF4EB64E-6215-43C7-89FB-1C3A6EC65F95}" destId="{0A958049-2488-45DE-9CE6-83CABD53946A}" srcOrd="0" destOrd="0" parTransId="{61D5DA9C-D706-43D1-B113-1C6A0F2FD70B}" sibTransId="{49100EA4-DADF-4DAC-B382-D7E040CDD5D2}"/>
    <dgm:cxn modelId="{9B1F629B-9E2A-438C-B99E-A9EF2AE46F8F}" type="presOf" srcId="{CF4EB64E-6215-43C7-89FB-1C3A6EC65F95}" destId="{0626EF29-353F-489F-9258-98C1E8AEEF23}" srcOrd="0" destOrd="0" presId="urn:microsoft.com/office/officeart/2005/8/layout/cycle6"/>
    <dgm:cxn modelId="{3F8ACEB0-E4BA-4314-8CAE-4C16635F7311}" type="presOf" srcId="{1C32EFFB-7FA7-4540-B60C-1E50016CD295}" destId="{6530B45F-CFC6-4514-9D02-D25A31E79E24}" srcOrd="0" destOrd="0" presId="urn:microsoft.com/office/officeart/2005/8/layout/cycle6"/>
    <dgm:cxn modelId="{82D7A2BA-BE64-4E3B-832A-E3DEE27ECA11}" type="presOf" srcId="{C68D7C1C-53A1-451C-9A23-2C84B8C6BC20}" destId="{595FF5D4-12F8-45B6-976A-C2AEF9905124}" srcOrd="0" destOrd="0" presId="urn:microsoft.com/office/officeart/2005/8/layout/cycle6"/>
    <dgm:cxn modelId="{06473BBF-060E-4A2E-AAC9-A8AAE8B5CF0F}" type="presOf" srcId="{49100EA4-DADF-4DAC-B382-D7E040CDD5D2}" destId="{9EBDCAE4-25BE-46E8-B750-7327020EE8CE}" srcOrd="0" destOrd="0" presId="urn:microsoft.com/office/officeart/2005/8/layout/cycle6"/>
    <dgm:cxn modelId="{5B21BEC2-6501-41F6-AF09-A3F13A0F9FA1}" type="presOf" srcId="{E57FCC5C-82B6-4D11-998A-C3EA3FD83702}" destId="{AF194159-A120-4D02-BD6E-4136A4B53E15}" srcOrd="0" destOrd="0" presId="urn:microsoft.com/office/officeart/2005/8/layout/cycle6"/>
    <dgm:cxn modelId="{F715F6D5-4E37-406D-B612-3893FAF1113F}" srcId="{CF4EB64E-6215-43C7-89FB-1C3A6EC65F95}" destId="{58C4D887-B1EF-47BE-A3B7-1DFE690591F6}" srcOrd="1" destOrd="0" parTransId="{5ECB0752-098D-4085-974B-D18C13D32791}" sibTransId="{FBAE2D42-6CBE-46E5-9796-A7DA500A6E81}"/>
    <dgm:cxn modelId="{1AA6EAF0-41E7-4DCA-BDCD-DC912C95D199}" srcId="{CF4EB64E-6215-43C7-89FB-1C3A6EC65F95}" destId="{E30CC7DA-ED64-4EE8-9423-06791C832A3B}" srcOrd="4" destOrd="0" parTransId="{5DA35199-1563-485F-AF2A-24BE45F3C828}" sibTransId="{27E1F4EA-273D-4E76-8EBB-8A24C04C4EC0}"/>
    <dgm:cxn modelId="{77B31EFE-2D3D-447E-8CA6-C0D11D3C5DF1}" type="presOf" srcId="{58C4D887-B1EF-47BE-A3B7-1DFE690591F6}" destId="{E072DC2C-D77D-4987-94A0-FA000034A720}" srcOrd="0" destOrd="0" presId="urn:microsoft.com/office/officeart/2005/8/layout/cycle6"/>
    <dgm:cxn modelId="{38C043BB-CAFF-4ECF-A0A1-B3DB9FC8F26A}" type="presParOf" srcId="{0626EF29-353F-489F-9258-98C1E8AEEF23}" destId="{1536D4DF-D74A-4CDC-9D92-DD7CFF66DA86}" srcOrd="0" destOrd="0" presId="urn:microsoft.com/office/officeart/2005/8/layout/cycle6"/>
    <dgm:cxn modelId="{D6EE2D28-B88C-4A59-A3D1-B38149845454}" type="presParOf" srcId="{0626EF29-353F-489F-9258-98C1E8AEEF23}" destId="{67015A36-AF5D-4EE1-BDA8-C82C823DBFF1}" srcOrd="1" destOrd="0" presId="urn:microsoft.com/office/officeart/2005/8/layout/cycle6"/>
    <dgm:cxn modelId="{EB89C468-2A06-4714-976F-973391DF505A}" type="presParOf" srcId="{0626EF29-353F-489F-9258-98C1E8AEEF23}" destId="{9EBDCAE4-25BE-46E8-B750-7327020EE8CE}" srcOrd="2" destOrd="0" presId="urn:microsoft.com/office/officeart/2005/8/layout/cycle6"/>
    <dgm:cxn modelId="{B87E11E5-EBD9-48A7-84CF-4CC8D4270829}" type="presParOf" srcId="{0626EF29-353F-489F-9258-98C1E8AEEF23}" destId="{E072DC2C-D77D-4987-94A0-FA000034A720}" srcOrd="3" destOrd="0" presId="urn:microsoft.com/office/officeart/2005/8/layout/cycle6"/>
    <dgm:cxn modelId="{7D8C1D36-602B-4E68-92ED-D85C9D11D85A}" type="presParOf" srcId="{0626EF29-353F-489F-9258-98C1E8AEEF23}" destId="{216121A3-FFB8-4DCF-BE15-399C61B91333}" srcOrd="4" destOrd="0" presId="urn:microsoft.com/office/officeart/2005/8/layout/cycle6"/>
    <dgm:cxn modelId="{15C0F346-C25D-476F-9990-9124105DD04F}" type="presParOf" srcId="{0626EF29-353F-489F-9258-98C1E8AEEF23}" destId="{5F89CB1A-6669-4B3F-83F5-7DC8351F2EA9}" srcOrd="5" destOrd="0" presId="urn:microsoft.com/office/officeart/2005/8/layout/cycle6"/>
    <dgm:cxn modelId="{7C154BC5-141C-4FD7-AF84-0EE6E83A3361}" type="presParOf" srcId="{0626EF29-353F-489F-9258-98C1E8AEEF23}" destId="{595FF5D4-12F8-45B6-976A-C2AEF9905124}" srcOrd="6" destOrd="0" presId="urn:microsoft.com/office/officeart/2005/8/layout/cycle6"/>
    <dgm:cxn modelId="{B16549C7-8AE4-41A7-B489-3C2B0D8B0FBF}" type="presParOf" srcId="{0626EF29-353F-489F-9258-98C1E8AEEF23}" destId="{3D95F578-EF65-4C47-8F27-5F3AB59ED498}" srcOrd="7" destOrd="0" presId="urn:microsoft.com/office/officeart/2005/8/layout/cycle6"/>
    <dgm:cxn modelId="{212370CB-F72A-46BE-ACF0-CA4FAE8095E6}" type="presParOf" srcId="{0626EF29-353F-489F-9258-98C1E8AEEF23}" destId="{AF194159-A120-4D02-BD6E-4136A4B53E15}" srcOrd="8" destOrd="0" presId="urn:microsoft.com/office/officeart/2005/8/layout/cycle6"/>
    <dgm:cxn modelId="{A5535EE6-1267-4408-911A-8D9E85D8B8F5}" type="presParOf" srcId="{0626EF29-353F-489F-9258-98C1E8AEEF23}" destId="{6530B45F-CFC6-4514-9D02-D25A31E79E24}" srcOrd="9" destOrd="0" presId="urn:microsoft.com/office/officeart/2005/8/layout/cycle6"/>
    <dgm:cxn modelId="{3AB78DA9-6F39-4B28-915D-A54A81753FA1}" type="presParOf" srcId="{0626EF29-353F-489F-9258-98C1E8AEEF23}" destId="{FE8DA3C5-3CDF-4CB8-AAC7-B22FC075E1CC}" srcOrd="10" destOrd="0" presId="urn:microsoft.com/office/officeart/2005/8/layout/cycle6"/>
    <dgm:cxn modelId="{6DC3650B-56B1-4948-9FB3-EB5E56F8E537}" type="presParOf" srcId="{0626EF29-353F-489F-9258-98C1E8AEEF23}" destId="{63A08EA0-C0E7-47FD-9533-EFC26A3FFFD7}" srcOrd="11" destOrd="0" presId="urn:microsoft.com/office/officeart/2005/8/layout/cycle6"/>
    <dgm:cxn modelId="{2BFA77FC-A20B-4147-BA75-D94AD863EDC8}" type="presParOf" srcId="{0626EF29-353F-489F-9258-98C1E8AEEF23}" destId="{BD702990-B4A7-4024-927E-1798724EE630}" srcOrd="12" destOrd="0" presId="urn:microsoft.com/office/officeart/2005/8/layout/cycle6"/>
    <dgm:cxn modelId="{A875533A-8D0D-45A7-9FB6-B90ADE938DE4}" type="presParOf" srcId="{0626EF29-353F-489F-9258-98C1E8AEEF23}" destId="{6CAE36B0-4DA7-4411-9096-2421F5E42949}" srcOrd="13" destOrd="0" presId="urn:microsoft.com/office/officeart/2005/8/layout/cycle6"/>
    <dgm:cxn modelId="{74CCA486-3275-4E2F-AE9F-A97651D2BB7F}" type="presParOf" srcId="{0626EF29-353F-489F-9258-98C1E8AEEF23}" destId="{745B40C8-B824-4C4F-821D-3813273B5DA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ADCBA-E46B-46D6-BF2F-3AC1A5A1C98E}">
      <dsp:nvSpPr>
        <dsp:cNvPr id="0" name=""/>
        <dsp:cNvSpPr/>
      </dsp:nvSpPr>
      <dsp:spPr>
        <a:xfrm>
          <a:off x="0" y="1050456"/>
          <a:ext cx="924587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BE3EBF-6536-40D6-AAA2-475D54C230E7}">
      <dsp:nvSpPr>
        <dsp:cNvPr id="0" name=""/>
        <dsp:cNvSpPr/>
      </dsp:nvSpPr>
      <dsp:spPr>
        <a:xfrm>
          <a:off x="439720" y="51191"/>
          <a:ext cx="8803027" cy="1264944"/>
        </a:xfrm>
        <a:prstGeom prst="roundRect">
          <a:avLst/>
        </a:prstGeom>
        <a:gradFill rotWithShape="1">
          <a:gsLst>
            <a:gs pos="0">
              <a:schemeClr val="accent1">
                <a:tint val="94000"/>
                <a:satMod val="103000"/>
                <a:lumMod val="102000"/>
              </a:schemeClr>
            </a:gs>
            <a:gs pos="50000">
              <a:schemeClr val="accent1">
                <a:shade val="100000"/>
                <a:satMod val="110000"/>
                <a:lumMod val="100000"/>
              </a:schemeClr>
            </a:gs>
            <a:gs pos="100000">
              <a:schemeClr val="accent1"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44630" tIns="0" rIns="24463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Вопросы финансов затрагивают все сферы жизни современного человека, а  финансовая грамотность стала необходимым жизненным навыком, как умение читать и писать</a:t>
          </a:r>
        </a:p>
      </dsp:txBody>
      <dsp:txXfrm>
        <a:off x="501469" y="112940"/>
        <a:ext cx="8679529" cy="1141446"/>
      </dsp:txXfrm>
    </dsp:sp>
    <dsp:sp modelId="{B9A36FDE-E188-4D3D-A250-74A40B339183}">
      <dsp:nvSpPr>
        <dsp:cNvPr id="0" name=""/>
        <dsp:cNvSpPr/>
      </dsp:nvSpPr>
      <dsp:spPr>
        <a:xfrm>
          <a:off x="0" y="2440178"/>
          <a:ext cx="924587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3D8B86-0501-4A82-B1EA-FD8A8F5AA38E}">
      <dsp:nvSpPr>
        <dsp:cNvPr id="0" name=""/>
        <dsp:cNvSpPr/>
      </dsp:nvSpPr>
      <dsp:spPr>
        <a:xfrm>
          <a:off x="440172" y="1601256"/>
          <a:ext cx="8803438" cy="1104601"/>
        </a:xfrm>
        <a:prstGeom prst="roundRect">
          <a:avLst/>
        </a:prstGeom>
        <a:gradFill rotWithShape="1">
          <a:gsLst>
            <a:gs pos="0">
              <a:schemeClr val="accent1">
                <a:tint val="94000"/>
                <a:satMod val="103000"/>
                <a:lumMod val="102000"/>
              </a:schemeClr>
            </a:gs>
            <a:gs pos="50000">
              <a:schemeClr val="accent1">
                <a:shade val="100000"/>
                <a:satMod val="110000"/>
                <a:lumMod val="100000"/>
              </a:schemeClr>
            </a:gs>
            <a:gs pos="100000">
              <a:schemeClr val="accent1"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44630" tIns="0" rIns="24463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Финансово грамотный человек подсчитывает свои расходы и доходы, ведёт семейный или личный бюджет, не влезает в излишние долги, имеет финансовую «подушку безопасности»</a:t>
          </a:r>
        </a:p>
      </dsp:txBody>
      <dsp:txXfrm>
        <a:off x="494094" y="1655178"/>
        <a:ext cx="8695594" cy="996757"/>
      </dsp:txXfrm>
    </dsp:sp>
    <dsp:sp modelId="{353EEE8F-B9FB-4115-A5F5-D9036690FC9F}">
      <dsp:nvSpPr>
        <dsp:cNvPr id="0" name=""/>
        <dsp:cNvSpPr/>
      </dsp:nvSpPr>
      <dsp:spPr>
        <a:xfrm>
          <a:off x="0" y="3912972"/>
          <a:ext cx="924587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BF1280-9BDC-4CC4-8235-D69484F04608}">
      <dsp:nvSpPr>
        <dsp:cNvPr id="0" name=""/>
        <dsp:cNvSpPr/>
      </dsp:nvSpPr>
      <dsp:spPr>
        <a:xfrm>
          <a:off x="440172" y="2990978"/>
          <a:ext cx="8803438" cy="1187674"/>
        </a:xfrm>
        <a:prstGeom prst="roundRect">
          <a:avLst/>
        </a:prstGeom>
        <a:gradFill rotWithShape="1">
          <a:gsLst>
            <a:gs pos="0">
              <a:schemeClr val="accent1">
                <a:tint val="94000"/>
                <a:satMod val="103000"/>
                <a:lumMod val="102000"/>
              </a:schemeClr>
            </a:gs>
            <a:gs pos="50000">
              <a:schemeClr val="accent1">
                <a:shade val="100000"/>
                <a:satMod val="110000"/>
                <a:lumMod val="100000"/>
              </a:schemeClr>
            </a:gs>
            <a:gs pos="100000">
              <a:schemeClr val="accent1"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44630" tIns="0" rIns="24463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Финансовая грамотность дает возможность управлять своим финансовым благополучием, строить долгосрочные планы и добиваться успеха</a:t>
          </a:r>
        </a:p>
      </dsp:txBody>
      <dsp:txXfrm>
        <a:off x="498149" y="3048955"/>
        <a:ext cx="8687484" cy="1071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1F870-F8C7-4457-8EBA-B60D37F5E5CF}">
      <dsp:nvSpPr>
        <dsp:cNvPr id="0" name=""/>
        <dsp:cNvSpPr/>
      </dsp:nvSpPr>
      <dsp:spPr>
        <a:xfrm>
          <a:off x="0" y="735400"/>
          <a:ext cx="9613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D984F6-16A2-4976-AB7F-1D1B4011AE30}">
      <dsp:nvSpPr>
        <dsp:cNvPr id="0" name=""/>
        <dsp:cNvSpPr/>
      </dsp:nvSpPr>
      <dsp:spPr>
        <a:xfrm>
          <a:off x="460013" y="35588"/>
          <a:ext cx="9153850" cy="9359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Пережить временные финансовые трудности (или смягчить их последствия) не снижая уровень жизни и не залезая в долги</a:t>
          </a:r>
        </a:p>
      </dsp:txBody>
      <dsp:txXfrm>
        <a:off x="505703" y="81278"/>
        <a:ext cx="9062470" cy="844592"/>
      </dsp:txXfrm>
    </dsp:sp>
    <dsp:sp modelId="{AE0D2B74-963A-435B-A6DD-F7437ECA4710}">
      <dsp:nvSpPr>
        <dsp:cNvPr id="0" name=""/>
        <dsp:cNvSpPr/>
      </dsp:nvSpPr>
      <dsp:spPr>
        <a:xfrm>
          <a:off x="0" y="1926202"/>
          <a:ext cx="9613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B3ABD7-DA8F-4716-B40E-544E530E6C6F}">
      <dsp:nvSpPr>
        <dsp:cNvPr id="0" name=""/>
        <dsp:cNvSpPr/>
      </dsp:nvSpPr>
      <dsp:spPr>
        <a:xfrm>
          <a:off x="457692" y="1225000"/>
          <a:ext cx="9153850" cy="9373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Избежать вложений денег в финансовые пирамиды или высокорискованные инструменты (тем более, взяв на это кредит)</a:t>
          </a:r>
        </a:p>
      </dsp:txBody>
      <dsp:txXfrm>
        <a:off x="503450" y="1270758"/>
        <a:ext cx="9062334" cy="845845"/>
      </dsp:txXfrm>
    </dsp:sp>
    <dsp:sp modelId="{59B0B866-D5EF-4A6D-92D3-7ACDA4D1F59E}">
      <dsp:nvSpPr>
        <dsp:cNvPr id="0" name=""/>
        <dsp:cNvSpPr/>
      </dsp:nvSpPr>
      <dsp:spPr>
        <a:xfrm>
          <a:off x="0" y="3160074"/>
          <a:ext cx="9613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261284-02A6-4E3C-ADD0-5A05ABCDFCE4}">
      <dsp:nvSpPr>
        <dsp:cNvPr id="0" name=""/>
        <dsp:cNvSpPr/>
      </dsp:nvSpPr>
      <dsp:spPr>
        <a:xfrm>
          <a:off x="457692" y="2415802"/>
          <a:ext cx="9153850" cy="9804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  <a:ea typeface="Cambria" panose="02040503050406030204" pitchFamily="18" charset="0"/>
            </a:rPr>
            <a:t>«Охранять» деньги от мошенников при совершении переводов, платежей и покупки услуг, в том числе, с использованием цифровых сервисов</a:t>
          </a:r>
        </a:p>
      </dsp:txBody>
      <dsp:txXfrm>
        <a:off x="505553" y="2463663"/>
        <a:ext cx="9058128" cy="884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B6410-79CD-416F-B1A8-4ED84CE50993}">
      <dsp:nvSpPr>
        <dsp:cNvPr id="0" name=""/>
        <dsp:cNvSpPr/>
      </dsp:nvSpPr>
      <dsp:spPr>
        <a:xfrm>
          <a:off x="0" y="0"/>
          <a:ext cx="5279640" cy="2061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Мошенничества 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 использованием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банковских карт</a:t>
          </a:r>
        </a:p>
      </dsp:txBody>
      <dsp:txXfrm>
        <a:off x="0" y="0"/>
        <a:ext cx="5279640" cy="2061494"/>
      </dsp:txXfrm>
    </dsp:sp>
    <dsp:sp modelId="{9FE3D509-44F2-4117-BF4A-E78E0614FF9B}">
      <dsp:nvSpPr>
        <dsp:cNvPr id="0" name=""/>
        <dsp:cNvSpPr/>
      </dsp:nvSpPr>
      <dsp:spPr>
        <a:xfrm>
          <a:off x="6004534" y="0"/>
          <a:ext cx="4533711" cy="2011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Интернет-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мошенничества</a:t>
          </a:r>
        </a:p>
      </dsp:txBody>
      <dsp:txXfrm>
        <a:off x="6004534" y="0"/>
        <a:ext cx="4533711" cy="2011855"/>
      </dsp:txXfrm>
    </dsp:sp>
    <dsp:sp modelId="{C7803797-7428-4712-BAB4-C640157FC2BF}">
      <dsp:nvSpPr>
        <dsp:cNvPr id="0" name=""/>
        <dsp:cNvSpPr/>
      </dsp:nvSpPr>
      <dsp:spPr>
        <a:xfrm>
          <a:off x="359053" y="2320167"/>
          <a:ext cx="3129721" cy="2163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Мобильные мошенничества</a:t>
          </a:r>
        </a:p>
      </dsp:txBody>
      <dsp:txXfrm>
        <a:off x="359053" y="2320167"/>
        <a:ext cx="3129721" cy="2163079"/>
      </dsp:txXfrm>
    </dsp:sp>
    <dsp:sp modelId="{EF792861-9175-4ACA-8FD5-139C5919CC27}">
      <dsp:nvSpPr>
        <dsp:cNvPr id="0" name=""/>
        <dsp:cNvSpPr/>
      </dsp:nvSpPr>
      <dsp:spPr>
        <a:xfrm>
          <a:off x="3746828" y="2326662"/>
          <a:ext cx="2580532" cy="2150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Финансовые пирамиды</a:t>
          </a:r>
        </a:p>
      </dsp:txBody>
      <dsp:txXfrm>
        <a:off x="3746828" y="2326662"/>
        <a:ext cx="2580532" cy="2150089"/>
      </dsp:txXfrm>
    </dsp:sp>
    <dsp:sp modelId="{CE67F9EC-FEA1-4BCE-813E-0673F3D36856}">
      <dsp:nvSpPr>
        <dsp:cNvPr id="0" name=""/>
        <dsp:cNvSpPr/>
      </dsp:nvSpPr>
      <dsp:spPr>
        <a:xfrm>
          <a:off x="6585413" y="2340705"/>
          <a:ext cx="3593778" cy="2122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Кредит в продаже медицинских услуг</a:t>
          </a:r>
        </a:p>
      </dsp:txBody>
      <dsp:txXfrm>
        <a:off x="6585413" y="2340705"/>
        <a:ext cx="3593778" cy="2122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6D4DF-D74A-4CDC-9D92-DD7CFF66DA86}">
      <dsp:nvSpPr>
        <dsp:cNvPr id="0" name=""/>
        <dsp:cNvSpPr/>
      </dsp:nvSpPr>
      <dsp:spPr>
        <a:xfrm>
          <a:off x="1798071" y="-121222"/>
          <a:ext cx="1903208" cy="103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Лотереи, викторины, розыгрыши</a:t>
          </a:r>
        </a:p>
      </dsp:txBody>
      <dsp:txXfrm>
        <a:off x="1848472" y="-70821"/>
        <a:ext cx="1802406" cy="931668"/>
      </dsp:txXfrm>
    </dsp:sp>
    <dsp:sp modelId="{9EBDCAE4-25BE-46E8-B750-7327020EE8CE}">
      <dsp:nvSpPr>
        <dsp:cNvPr id="0" name=""/>
        <dsp:cNvSpPr/>
      </dsp:nvSpPr>
      <dsp:spPr>
        <a:xfrm>
          <a:off x="1269004" y="501320"/>
          <a:ext cx="3306603" cy="3306603"/>
        </a:xfrm>
        <a:custGeom>
          <a:avLst/>
          <a:gdLst/>
          <a:ahLst/>
          <a:cxnLst/>
          <a:rect l="0" t="0" r="0" b="0"/>
          <a:pathLst>
            <a:path>
              <a:moveTo>
                <a:pt x="2437896" y="198029"/>
              </a:moveTo>
              <a:arcTo wR="1653301" hR="1653301" stAng="17899852" swAng="13083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2DC2C-D77D-4987-94A0-FA000034A720}">
      <dsp:nvSpPr>
        <dsp:cNvPr id="0" name=""/>
        <dsp:cNvSpPr/>
      </dsp:nvSpPr>
      <dsp:spPr>
        <a:xfrm>
          <a:off x="3628429" y="1099835"/>
          <a:ext cx="1643636" cy="1271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Лекарство от всех болезней</a:t>
          </a:r>
        </a:p>
      </dsp:txBody>
      <dsp:txXfrm>
        <a:off x="3690489" y="1161895"/>
        <a:ext cx="1519516" cy="1147188"/>
      </dsp:txXfrm>
    </dsp:sp>
    <dsp:sp modelId="{5F89CB1A-6669-4B3F-83F5-7DC8351F2EA9}">
      <dsp:nvSpPr>
        <dsp:cNvPr id="0" name=""/>
        <dsp:cNvSpPr/>
      </dsp:nvSpPr>
      <dsp:spPr>
        <a:xfrm>
          <a:off x="1240059" y="156299"/>
          <a:ext cx="3306603" cy="3306603"/>
        </a:xfrm>
        <a:custGeom>
          <a:avLst/>
          <a:gdLst/>
          <a:ahLst/>
          <a:cxnLst/>
          <a:rect l="0" t="0" r="0" b="0"/>
          <a:pathLst>
            <a:path>
              <a:moveTo>
                <a:pt x="3206746" y="2219176"/>
              </a:moveTo>
              <a:arcTo wR="1653301" hR="1653301" stAng="1200912" swAng="9421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FF5D4-12F8-45B6-976A-C2AEF9905124}">
      <dsp:nvSpPr>
        <dsp:cNvPr id="0" name=""/>
        <dsp:cNvSpPr/>
      </dsp:nvSpPr>
      <dsp:spPr>
        <a:xfrm>
          <a:off x="2940479" y="2778535"/>
          <a:ext cx="1561964" cy="1214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Знахари, колдуны, предсказатели</a:t>
          </a:r>
        </a:p>
      </dsp:txBody>
      <dsp:txXfrm>
        <a:off x="2999774" y="2837830"/>
        <a:ext cx="1443374" cy="1096066"/>
      </dsp:txXfrm>
    </dsp:sp>
    <dsp:sp modelId="{AF194159-A120-4D02-BD6E-4136A4B53E15}">
      <dsp:nvSpPr>
        <dsp:cNvPr id="0" name=""/>
        <dsp:cNvSpPr/>
      </dsp:nvSpPr>
      <dsp:spPr>
        <a:xfrm>
          <a:off x="1096373" y="395013"/>
          <a:ext cx="3306603" cy="3306603"/>
        </a:xfrm>
        <a:custGeom>
          <a:avLst/>
          <a:gdLst/>
          <a:ahLst/>
          <a:cxnLst/>
          <a:rect l="0" t="0" r="0" b="0"/>
          <a:pathLst>
            <a:path>
              <a:moveTo>
                <a:pt x="1840549" y="3295965"/>
              </a:moveTo>
              <a:arcTo wR="1653301" hR="1653301" stAng="5009815" swAng="7310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0B45F-CFC6-4514-9D02-D25A31E79E24}">
      <dsp:nvSpPr>
        <dsp:cNvPr id="0" name=""/>
        <dsp:cNvSpPr/>
      </dsp:nvSpPr>
      <dsp:spPr>
        <a:xfrm>
          <a:off x="973311" y="2774710"/>
          <a:ext cx="1609155" cy="1222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Финансовые пирамиды</a:t>
          </a:r>
        </a:p>
      </dsp:txBody>
      <dsp:txXfrm>
        <a:off x="1032979" y="2834378"/>
        <a:ext cx="1489819" cy="1102970"/>
      </dsp:txXfrm>
    </dsp:sp>
    <dsp:sp modelId="{63A08EA0-C0E7-47FD-9533-EFC26A3FFFD7}">
      <dsp:nvSpPr>
        <dsp:cNvPr id="0" name=""/>
        <dsp:cNvSpPr/>
      </dsp:nvSpPr>
      <dsp:spPr>
        <a:xfrm>
          <a:off x="965026" y="172437"/>
          <a:ext cx="3306603" cy="3306603"/>
        </a:xfrm>
        <a:custGeom>
          <a:avLst/>
          <a:gdLst/>
          <a:ahLst/>
          <a:cxnLst/>
          <a:rect l="0" t="0" r="0" b="0"/>
          <a:pathLst>
            <a:path>
              <a:moveTo>
                <a:pt x="296945" y="2598660"/>
              </a:moveTo>
              <a:arcTo wR="1653301" hR="1653301" stAng="8707445" swAng="9007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02990-B4A7-4024-927E-1798724EE630}">
      <dsp:nvSpPr>
        <dsp:cNvPr id="0" name=""/>
        <dsp:cNvSpPr/>
      </dsp:nvSpPr>
      <dsp:spPr>
        <a:xfrm>
          <a:off x="234503" y="1081023"/>
          <a:ext cx="1647504" cy="13023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Сетевой маркетинг</a:t>
          </a:r>
        </a:p>
      </dsp:txBody>
      <dsp:txXfrm>
        <a:off x="298078" y="1144598"/>
        <a:ext cx="1520354" cy="1175196"/>
      </dsp:txXfrm>
    </dsp:sp>
    <dsp:sp modelId="{745B40C8-B824-4C4F-821D-3813273B5DAC}">
      <dsp:nvSpPr>
        <dsp:cNvPr id="0" name=""/>
        <dsp:cNvSpPr/>
      </dsp:nvSpPr>
      <dsp:spPr>
        <a:xfrm>
          <a:off x="936370" y="494504"/>
          <a:ext cx="3306603" cy="3306603"/>
        </a:xfrm>
        <a:custGeom>
          <a:avLst/>
          <a:gdLst/>
          <a:ahLst/>
          <a:cxnLst/>
          <a:rect l="0" t="0" r="0" b="0"/>
          <a:pathLst>
            <a:path>
              <a:moveTo>
                <a:pt x="394152" y="581877"/>
              </a:moveTo>
              <a:arcTo wR="1653301" hR="1653301" stAng="13223690" swAng="12472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8.jpg"/><Relationship Id="rId12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openxmlformats.org/officeDocument/2006/relationships/image" Target="../media/image12.jp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1.jp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53DFA-754B-4893-A55F-397CC281F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397" y="2808010"/>
            <a:ext cx="8144134" cy="1298769"/>
          </a:xfrm>
        </p:spPr>
        <p:txBody>
          <a:bodyPr/>
          <a:lstStyle/>
          <a:p>
            <a:pPr algn="l"/>
            <a:r>
              <a:rPr lang="ru-RU" dirty="0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Condensed" panose="020B0502040204020203" pitchFamily="34" charset="0"/>
              </a:rPr>
              <a:t>Личная финансовая безопасность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24579E-C152-4364-AC22-C65F2C6F6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06779"/>
            <a:ext cx="8546531" cy="129876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/>
            <a:r>
              <a:rPr lang="ru-RU" b="1" i="1" spc="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</a:t>
            </a:r>
            <a:r>
              <a:rPr lang="ru-RU" sz="1600" b="1" i="1" spc="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ГОБПОУ «Елецкий колледж экономики, промышленности и отраслевых технологий</a:t>
            </a:r>
          </a:p>
          <a:p>
            <a:pPr algn="just"/>
            <a:r>
              <a:rPr lang="ru-RU" sz="1600" b="1" i="1" spc="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Преподаватель дисциплин профессионального цикла</a:t>
            </a:r>
          </a:p>
          <a:p>
            <a:pPr algn="just"/>
            <a:r>
              <a:rPr lang="ru-RU" sz="1600" b="1" i="1" spc="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Левыкина Мария Александров</a:t>
            </a:r>
            <a:r>
              <a:rPr lang="ru-RU" b="1" i="1" spc="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5D152A2-5E1F-405B-A827-49E68DD3C6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21" t="24469" r="54832" b="21038"/>
          <a:stretch/>
        </p:blipFill>
        <p:spPr>
          <a:xfrm>
            <a:off x="8546531" y="2055930"/>
            <a:ext cx="3523488" cy="33893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7141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9CD6BB-A5DE-4ECE-8E1F-29DF9D7B5459}"/>
              </a:ext>
            </a:extLst>
          </p:cNvPr>
          <p:cNvSpPr/>
          <p:nvPr/>
        </p:nvSpPr>
        <p:spPr>
          <a:xfrm>
            <a:off x="2279896" y="2967335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394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407F0-3CD0-4B83-8BE2-B90325D2D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Финансовая грамотность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60DAEC2-C6D8-422B-9D63-B90F4104D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524394"/>
              </p:ext>
            </p:extLst>
          </p:nvPr>
        </p:nvGraphicFramePr>
        <p:xfrm>
          <a:off x="1048305" y="2247441"/>
          <a:ext cx="9245877" cy="4417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45E2C6-D28A-4C21-9294-0550D3F209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24486" y="90482"/>
            <a:ext cx="2248744" cy="215695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0727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857D9-5835-4EA6-B4B0-E59F8AE2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Финансовая безопасность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09F6FD7-9817-4779-B090-17477F883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265575"/>
              </p:ext>
            </p:extLst>
          </p:nvPr>
        </p:nvGraphicFramePr>
        <p:xfrm>
          <a:off x="680321" y="2612222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AB17EB-4C83-4B43-9544-1AF20509EF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5004" y="318194"/>
            <a:ext cx="1905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1890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09141-1CDA-448F-8138-F4F3CD53C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Финансовое мошенничество 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8EC4B65A-DF4D-41D4-AB75-2C33859053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4127326"/>
              </p:ext>
            </p:extLst>
          </p:nvPr>
        </p:nvGraphicFramePr>
        <p:xfrm>
          <a:off x="826877" y="2148290"/>
          <a:ext cx="10538246" cy="448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EE3FDAA-6872-49ED-8626-C6A4078FEED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842" b="7411"/>
          <a:stretch/>
        </p:blipFill>
        <p:spPr>
          <a:xfrm>
            <a:off x="989684" y="2304287"/>
            <a:ext cx="1970183" cy="1709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C053B30-B8A5-47FD-9673-EC19B9B64E3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4504" r="7736"/>
          <a:stretch/>
        </p:blipFill>
        <p:spPr>
          <a:xfrm>
            <a:off x="9318774" y="2304287"/>
            <a:ext cx="1970183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A58367-5E5F-4B49-B118-9347AA3D8CF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9937" r="10524"/>
          <a:stretch/>
        </p:blipFill>
        <p:spPr>
          <a:xfrm>
            <a:off x="1830264" y="4571917"/>
            <a:ext cx="1794913" cy="1501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Изображение выглядит как текст, игрушка&#10;&#10;Автоматически созданное описание">
            <a:extLst>
              <a:ext uri="{FF2B5EF4-FFF2-40B4-BE49-F238E27FC236}">
                <a16:creationId xmlns:a16="http://schemas.microsoft.com/office/drawing/2014/main" id="{CB7FC41A-A1B2-4049-9E23-C78C30E600A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9765" r="11533"/>
          <a:stretch/>
        </p:blipFill>
        <p:spPr>
          <a:xfrm>
            <a:off x="4896342" y="4600314"/>
            <a:ext cx="1882893" cy="1356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BEEA0595-A3AD-467B-8365-A1AD3FAFD87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9552" r="20096"/>
          <a:stretch/>
        </p:blipFill>
        <p:spPr>
          <a:xfrm>
            <a:off x="8330630" y="4571917"/>
            <a:ext cx="1598075" cy="1501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9B7812C-D783-40B3-8826-FE98E37B292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14092" y="439217"/>
            <a:ext cx="1831150" cy="1709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511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9A3DC7-8C01-4EC3-8103-C6AAE9A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3" y="753228"/>
            <a:ext cx="10080433" cy="1080938"/>
          </a:xfrm>
        </p:spPr>
        <p:txBody>
          <a:bodyPr>
            <a:normAutofit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Безопасное использование банковских карт и банкомата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0883A-741B-4B86-A283-A3099EDF458C}"/>
              </a:ext>
            </a:extLst>
          </p:cNvPr>
          <p:cNvSpPr txBox="1"/>
          <p:nvPr/>
        </p:nvSpPr>
        <p:spPr>
          <a:xfrm>
            <a:off x="316917" y="2269818"/>
            <a:ext cx="6830458" cy="4431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  Никогда и никому не сообщайте свой ПИН-код от банковской карты.</a:t>
            </a:r>
          </a:p>
          <a:p>
            <a:pPr algn="just"/>
            <a:r>
              <a:rPr lang="ru-RU" sz="24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Смените его на цифры, которые никогда не забудете. </a:t>
            </a:r>
          </a:p>
          <a:p>
            <a:pPr algn="just"/>
            <a:endParaRPr lang="ru-RU" sz="2400" b="1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24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 Выбирайте банкоматы в офисе банка, в государственном учреждении или в людных местах. </a:t>
            </a:r>
          </a:p>
          <a:p>
            <a:pPr marL="457200" indent="-457200" algn="just">
              <a:buFontTx/>
              <a:buChar char="-"/>
            </a:pPr>
            <a:endParaRPr lang="ru-RU" sz="2400" b="1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24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 В конце операции обязательно заберите карту, деньги и чек.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07700B-1639-4B7F-A7B0-DA0CCC1800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80" t="14007" r="5501" b="11084"/>
          <a:stretch/>
        </p:blipFill>
        <p:spPr>
          <a:xfrm>
            <a:off x="7381301" y="2520815"/>
            <a:ext cx="4493782" cy="37477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502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BAF1B-D48E-40C6-A1A1-92B2CC6E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Безопасное использование смартфона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714D81-B904-48DE-B8D9-33B4E6DDFA3F}"/>
              </a:ext>
            </a:extLst>
          </p:cNvPr>
          <p:cNvSpPr txBox="1"/>
          <p:nvPr/>
        </p:nvSpPr>
        <p:spPr>
          <a:xfrm>
            <a:off x="297455" y="2330677"/>
            <a:ext cx="4242869" cy="427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СМС «ваша карта заблокирована»</a:t>
            </a:r>
          </a:p>
          <a:p>
            <a:endParaRPr lang="ru-RU" sz="1400" dirty="0"/>
          </a:p>
          <a:p>
            <a:r>
              <a:rPr lang="ru-RU" b="1" i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Как себя защитить? </a:t>
            </a:r>
          </a:p>
          <a:p>
            <a:endParaRPr lang="ru-RU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Внимательно читайте текст сообщений, которые поступают на ваш мобильный телефон от банка, выпустившего карту. </a:t>
            </a:r>
          </a:p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Если сообщение содержит просьбу перезвонить в банк по незнакомому номеру, игнорируйте его. </a:t>
            </a:r>
          </a:p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Перезвоните в банк, который выпустил вашу карту, по номеру, указанному на обратной стороне карты, и сообщите о случившемся. </a:t>
            </a:r>
          </a:p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Сотрудники банка проинструктируют вас о дальнейших действиях и предпримут необходимые меры по защите ваших денег.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516F95-1A71-4DF3-B16C-48EAFA4D41A8}"/>
              </a:ext>
            </a:extLst>
          </p:cNvPr>
          <p:cNvSpPr txBox="1"/>
          <p:nvPr/>
        </p:nvSpPr>
        <p:spPr>
          <a:xfrm>
            <a:off x="4825390" y="2330677"/>
            <a:ext cx="2996587" cy="4308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СМС «Кинула деньги на ваш номер случайно»</a:t>
            </a:r>
          </a:p>
          <a:p>
            <a:endParaRPr lang="ru-RU" sz="1400" dirty="0"/>
          </a:p>
          <a:p>
            <a:r>
              <a:rPr lang="ru-RU" b="1" i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Как себя защитить?</a:t>
            </a:r>
            <a:r>
              <a:rPr lang="ru-RU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endParaRPr lang="ru-RU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При получении подобного СМС сначала проверьте баланс своего телефона, а только потом принимайте решение о возврате. Кроме того, всегда обращайте внимание, с какого именно короткого номера пришло смс о пополнении счета вашего мобильного телефона. Скорее всего это не номер вашего оператора.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A4A09F-E17F-4CD4-8E45-2F18728FD95C}"/>
              </a:ext>
            </a:extLst>
          </p:cNvPr>
          <p:cNvSpPr txBox="1"/>
          <p:nvPr/>
        </p:nvSpPr>
        <p:spPr>
          <a:xfrm>
            <a:off x="8107043" y="2330677"/>
            <a:ext cx="3787502" cy="433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СМС «Для просмотра перейдите по ссылке»</a:t>
            </a:r>
          </a:p>
          <a:p>
            <a:endParaRPr lang="ru-RU" sz="1400" dirty="0"/>
          </a:p>
          <a:p>
            <a:r>
              <a:rPr lang="ru-RU" b="1" i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Как себя защитить? </a:t>
            </a:r>
            <a:endParaRPr lang="ru-RU" b="1" dirty="0">
              <a:ln w="95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Нельзя переходить по ссылкам, которые пришли от незнакомых абонентов. Все ваши друзья и родственники могут самостоятельно, напрямую, минуя посредников, отправить необходимые документы и фотографии лично вам со своего смартфона. </a:t>
            </a:r>
          </a:p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Если вы получили подобное сообщение, удалите его, не открывая. Кроме того, позаботьтесь, чтобы на ваш смартфон был установлен антивирус.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5A2C811-D10B-403D-914A-190C53DE0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413" y="422159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800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BAF1B-D48E-40C6-A1A1-92B2CC6E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Безопасное использование смартфона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82C2F5-36FB-4CB8-837D-5DD0CA6CCD0B}"/>
              </a:ext>
            </a:extLst>
          </p:cNvPr>
          <p:cNvSpPr txBox="1"/>
          <p:nvPr/>
        </p:nvSpPr>
        <p:spPr>
          <a:xfrm>
            <a:off x="558187" y="2306374"/>
            <a:ext cx="5919730" cy="4185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  <a:prstDash val="solid"/>
                </a:ln>
                <a:solidFill>
                  <a:prstClr val="white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Звонок от псевдо сотрудника банка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prstClr val="white"/>
              </a:solidFill>
              <a:effectLst>
                <a:outerShdw blurRad="12700" dist="38100" dir="2700000" algn="tl" rotWithShape="0">
                  <a:prstClr val="black">
                    <a:lumMod val="50000"/>
                  </a:prst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1200" normalizeH="0" baseline="0" noProof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Как себя обезопасить?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1" u="none" strike="noStrike" kern="120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Немедленно закончите разговор, как только услышали, что сотрудник банка попросил назвать ваши персональные данные. Это точно мошенник. И сразу перезвоните в ваш банк по номеру телефона, который указан на карте, чтобы прояснить ситуацию.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ea typeface="Cambria" panose="02040503050406030204" pitchFamily="18" charset="0"/>
                <a:cs typeface="+mn-cs"/>
              </a:rPr>
              <a:t>Запомните, ни один сотрудник банка не имеет право запрашивать номер вашей карты, трехзначный номер с обратной стороны карты или код-подтверждения из СМС. Всеми этими данными банк располагает.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714D81-B904-48DE-B8D9-33B4E6DDFA3F}"/>
              </a:ext>
            </a:extLst>
          </p:cNvPr>
          <p:cNvSpPr txBox="1"/>
          <p:nvPr/>
        </p:nvSpPr>
        <p:spPr>
          <a:xfrm>
            <a:off x="6973678" y="2306374"/>
            <a:ext cx="4660135" cy="4247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Платные услуги мобильного оператора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prstClr val="white"/>
              </a:solidFill>
              <a:effectLst>
                <a:outerShdw blurRad="12700" dist="38100" dir="2700000" algn="tl" rotWithShape="0">
                  <a:prstClr val="black">
                    <a:lumMod val="50000"/>
                  </a:prst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Как себя защитить?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prstClr val="black">
                    <a:lumMod val="50000"/>
                  </a:prst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Установите себе на смартфон приложение вашего оператора и регулярно проверяйте, какие платные услуги вам подключены. В случае обнаружения услуги, которая вам не нужна, откажитесь от неё непосредственно через приложение или в офисе оператора.</a:t>
            </a:r>
            <a:r>
              <a:rPr kumimoji="0" lang="ru-RU" sz="18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  <a:prstDash val="solid"/>
                </a:ln>
                <a:solidFill>
                  <a:prstClr val="white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prstClr val="white"/>
              </a:solidFill>
              <a:effectLst>
                <a:outerShdw blurRad="12700" dist="38100" dir="2700000" algn="tl" rotWithShape="0">
                  <a:prstClr val="black">
                    <a:lumMod val="50000"/>
                  </a:prst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Чтобы избежать непредвиденных трат старайтесь проверять, что входит в расходы за вашу мобильную связь.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D812817-86F2-47DF-A99A-0EF0FCB69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7464" y="422159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573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975A0-E855-45B9-A069-3EDA860E5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05" y="753228"/>
            <a:ext cx="10029777" cy="1080938"/>
          </a:xfrm>
        </p:spPr>
        <p:txBody>
          <a:bodyPr>
            <a:normAutofit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Безопасное использование интернет-площадок при покупках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21D88D-1B64-4154-A885-ABAB6490E59C}"/>
              </a:ext>
            </a:extLst>
          </p:cNvPr>
          <p:cNvSpPr txBox="1"/>
          <p:nvPr/>
        </p:nvSpPr>
        <p:spPr>
          <a:xfrm>
            <a:off x="800558" y="2604700"/>
            <a:ext cx="5493473" cy="3693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Покупка товара по предоплате</a:t>
            </a:r>
          </a:p>
          <a:p>
            <a:endParaRPr lang="ru-RU" dirty="0"/>
          </a:p>
          <a:p>
            <a:r>
              <a:rPr lang="ru-RU" b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Как себя защитить?</a:t>
            </a:r>
            <a:endParaRPr lang="ru-RU" dirty="0">
              <a:ln w="95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ru-RU" dirty="0"/>
              <a:t>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•	Договоритесь с продавцом об оплате товара наложенным платежом при получении заказа в транспортной компании;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•	Попросите сделать несколько фотографий товара с разным ракурсом, чтобы убедиться в его наличии;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•	Ни в коем случае не перечисляйте деньги на сотовый телефон – в 90% случаев такую схему оплаты используют мошенники.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6631B6-B24D-48FA-AC5F-3008B4987499}"/>
              </a:ext>
            </a:extLst>
          </p:cNvPr>
          <p:cNvSpPr txBox="1"/>
          <p:nvPr/>
        </p:nvSpPr>
        <p:spPr>
          <a:xfrm>
            <a:off x="7480454" y="2604700"/>
            <a:ext cx="3910988" cy="3693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Мошенничество с банковскими картами</a:t>
            </a:r>
          </a:p>
          <a:p>
            <a:endParaRPr lang="ru-RU" dirty="0"/>
          </a:p>
          <a:p>
            <a:r>
              <a:rPr lang="ru-RU" b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Как себя защитить?</a:t>
            </a:r>
            <a:endParaRPr lang="ru-RU" dirty="0">
              <a:ln w="95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ru-RU" dirty="0"/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Помните, что для зачисления денег на банковскую карту требуется только ФИО и номер карты получателя. Если у вас просят любые дополнительные данные и личную информацию – вы столкнулись с мошенником. Откажитесь от сделки.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5D71786-E9AB-4680-AA0F-5AAEBCBD2A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18159" r="1550" b="14291"/>
          <a:stretch/>
        </p:blipFill>
        <p:spPr>
          <a:xfrm>
            <a:off x="8912645" y="406486"/>
            <a:ext cx="2375720" cy="1854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04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DB5EFC-2F4F-4727-A9EF-EB5D7A9BF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08" y="1702734"/>
            <a:ext cx="4766631" cy="3668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8368E-D986-417A-AD51-05237CA95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89" y="753228"/>
            <a:ext cx="10040794" cy="1080938"/>
          </a:xfrm>
        </p:spPr>
        <p:txBody>
          <a:bodyPr>
            <a:normAutofit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Реклама в СМИ и сети Интернет: схемы мошенничества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7F51AE-F50E-4D32-A617-58A6503BA450}"/>
              </a:ext>
            </a:extLst>
          </p:cNvPr>
          <p:cNvSpPr txBox="1"/>
          <p:nvPr/>
        </p:nvSpPr>
        <p:spPr>
          <a:xfrm>
            <a:off x="161581" y="5396807"/>
            <a:ext cx="66688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Мошенники отлично умеют использовать “болевые точки” : состояние здоровья, одиночество, тревожность, сложное материальное положение, вера в сверхъестественное, потребность помогать  людям.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6D5A89B8-10AB-4923-9577-FC80345AE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9826580"/>
              </p:ext>
            </p:extLst>
          </p:nvPr>
        </p:nvGraphicFramePr>
        <p:xfrm>
          <a:off x="6422833" y="2460332"/>
          <a:ext cx="5497417" cy="3875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387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647</TotalTime>
  <Words>761</Words>
  <Application>Microsoft Office PowerPoint</Application>
  <PresentationFormat>Широкоэкранный</PresentationFormat>
  <Paragraphs>95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Bahnschrift Condensed</vt:lpstr>
      <vt:lpstr>Bookman Old Style</vt:lpstr>
      <vt:lpstr>Cambria</vt:lpstr>
      <vt:lpstr>Trebuchet MS</vt:lpstr>
      <vt:lpstr>Берлин</vt:lpstr>
      <vt:lpstr>Личная финансовая безопасность</vt:lpstr>
      <vt:lpstr>Финансовая грамотность</vt:lpstr>
      <vt:lpstr>Финансовая безопасность </vt:lpstr>
      <vt:lpstr>Финансовое мошенничество </vt:lpstr>
      <vt:lpstr>Безопасное использование банковских карт и банкомата</vt:lpstr>
      <vt:lpstr>Безопасное использование смартфона</vt:lpstr>
      <vt:lpstr>Безопасное использование смартфона</vt:lpstr>
      <vt:lpstr>Безопасное использование интернет-площадок при покупках</vt:lpstr>
      <vt:lpstr>Реклама в СМИ и сети Интернет: схемы мошенничества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Личная финансовая безопасность</dc:title>
  <dc:creator>мария левыкина</dc:creator>
  <cp:lastModifiedBy>мария левыкина</cp:lastModifiedBy>
  <cp:revision>3</cp:revision>
  <dcterms:created xsi:type="dcterms:W3CDTF">2022-04-26T05:22:59Z</dcterms:created>
  <dcterms:modified xsi:type="dcterms:W3CDTF">2022-07-04T07:37:14Z</dcterms:modified>
</cp:coreProperties>
</file>