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6" r:id="rId10"/>
    <p:sldId id="265" r:id="rId11"/>
    <p:sldId id="267" r:id="rId12"/>
    <p:sldId id="268" r:id="rId13"/>
    <p:sldId id="270" r:id="rId14"/>
    <p:sldId id="271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8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18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51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4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2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5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4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7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9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2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4E2D-2163-4865-B161-EFE08F974EC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71A2AB-6915-442A-A7B6-7546C82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4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onkurs.podvig-uchitelya.ru/documents/all/%D0%A1%D1%80%D0%BE%D0%BA%D0%B8%20%D0%BF%D1%80%D0%BE%D0%B2%D0%B5%D0%B4%D0%B5%D0%BD%D0%B8%D1%8F%20%D0%B2%202023%20%D0%B3%D0%BE%D0%B4%D1%83.pdf" TargetMode="External"/><Relationship Id="rId2" Type="http://schemas.openxmlformats.org/officeDocument/2006/relationships/hyperlink" Target="https://konkurs.podvig-uchitelya.ru/documents/all/%D0%9F%D0%BE%D0%BB%D0%BE%D0%B6%D0%B5%D0%BD%D0%B8%D0%B5%20%D0%BE%20%D0%BA%D0%BE%D0%BD%D0%BA%D1%83%D1%80%D1%81%D0%B5%20(%D0%BE%D1%82%2021%20%D0%B8%D1%8E%D0%BB%D1%8F%202020%D0%B3.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nkurs.podvig-uchitelya.ru/documents/all/%D0%9A%D0%BE%D0%BB%D0%B8%D1%87%D0%B5%D1%81%D1%82%D0%B2%D0%BE%20%D0%BF%D1%80%D0%B8%D0%B7%D0%BE%D0%B2%D1%8B%D1%85%20%D0%BC%D0%B5%D1%81%D1%82%202023%20%D0%B3%D0%BE%D0%B4.pdf" TargetMode="External"/><Relationship Id="rId5" Type="http://schemas.openxmlformats.org/officeDocument/2006/relationships/hyperlink" Target="https://konkurs.podvig-uchitelya.ru/documents/titulniy-list-raboty.doc" TargetMode="External"/><Relationship Id="rId4" Type="http://schemas.openxmlformats.org/officeDocument/2006/relationships/hyperlink" Target="https://konkurs.podvig-uchitelya.ru/documents/all/%D0%9D%D0%BE%D0%BC%D0%B8%D0%BD%D0%B0%D1%86%D0%B8%D0%B8%202023%20%D0%B3%D0%BE%D0%B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onkurs.podvig-uchitelya.ru/documents/02_nominatsiya.pdf" TargetMode="External"/><Relationship Id="rId2" Type="http://schemas.openxmlformats.org/officeDocument/2006/relationships/hyperlink" Target="https://konkurs.podvig-uchitelya.ru/documents/01_nominatsiy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nkurs.podvig-uchitelya.ru/documents/04_nominatsiya.pdf" TargetMode="External"/><Relationship Id="rId4" Type="http://schemas.openxmlformats.org/officeDocument/2006/relationships/hyperlink" Target="https://konkurs.podvig-uchitelya.ru/documents/03_nominatsiya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ekutev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nopokoleni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podvig-uchitelya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pPr algn="ctr"/>
            <a:r>
              <a:rPr lang="ru-RU" sz="2800" b="1" dirty="0"/>
              <a:t>Как стать участником конкурса </a:t>
            </a:r>
            <a:br>
              <a:rPr lang="ru-RU" sz="2800" b="1" dirty="0"/>
            </a:br>
            <a:r>
              <a:rPr lang="ru-RU" sz="2800" b="1" dirty="0"/>
              <a:t>«За нравственный подвиг учителя»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Текутьева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учебно-методической работе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менеджмента в образовании ГАУ ДПО ЛО «Институт развития образования</a:t>
            </a:r>
            <a:r>
              <a:rPr lang="ru-RU" dirty="0"/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61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зарегистрироваться на конкурс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вы попадёте на страницу входа, где необходимо ввести свой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пароль, которые вы назначили на предыдущих шагах.</a:t>
            </a:r>
          </a:p>
        </p:txBody>
      </p:sp>
    </p:spTree>
    <p:extLst>
      <p:ext uri="{BB962C8B-B14F-4D97-AF65-F5344CB8AC3E}">
        <p14:creationId xmlns:p14="http://schemas.microsoft.com/office/powerpoint/2010/main" val="221550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Документы конкурса</a:t>
            </a:r>
            <a:br>
              <a:rPr lang="ru-RU" sz="2800" dirty="0"/>
            </a:br>
            <a:r>
              <a:rPr lang="ru-RU" sz="2800" dirty="0"/>
              <a:t>Кодификаторы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21" y="2160588"/>
            <a:ext cx="4851796" cy="3881437"/>
          </a:xfrm>
        </p:spPr>
      </p:pic>
    </p:spTree>
    <p:extLst>
      <p:ext uri="{BB962C8B-B14F-4D97-AF65-F5344CB8AC3E}">
        <p14:creationId xmlns:p14="http://schemas.microsoft.com/office/powerpoint/2010/main" val="316106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Документы конкурса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Положение о ежегодном Всероссийском конкурсе в области педагогики, воспитания и работы с детьми и молодёжью до 20 лет «За нравственный подвиг учителя»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Сроки проведения XVII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ежегодного Всероссийского конкурса в области педагогики, воспитания и работы с детьми и молодёжью до 20 лет «За нравственный подвиг учителя» в 2023 г.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Номинации XVII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ежегодного Всероссийского конкурса в области педагогики, воспитания и работы с детьми и молодёжью до 20 лет «За нравственный подвиг учителя» в 2023 г.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Титульный лист работы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Количество и распределение призовых мест в 2023 году</a:t>
            </a:r>
            <a:br>
              <a:rPr lang="ru-RU" sz="2800" u="sng" dirty="0"/>
            </a:b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402697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Кодификаторы</a:t>
            </a:r>
            <a:r>
              <a:rPr lang="en-US" dirty="0"/>
              <a:t> 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критерии и показатели оценивания)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Кодификаторы</a:t>
            </a:r>
          </a:p>
          <a:p>
            <a:pPr algn="just"/>
            <a:r>
              <a:rPr lang="ru-RU" b="1" u="sng" dirty="0">
                <a:hlinkClick r:id="rId2"/>
              </a:rPr>
              <a:t>1 номинация: </a:t>
            </a:r>
            <a:r>
              <a:rPr lang="ru-RU" dirty="0">
                <a:hlinkClick r:id="rId2"/>
              </a:rPr>
              <a:t>«За организацию духовно-нравственного воспитания в образовательной организации»</a:t>
            </a:r>
            <a:endParaRPr lang="ru-RU" dirty="0"/>
          </a:p>
          <a:p>
            <a:pPr algn="just"/>
            <a:r>
              <a:rPr lang="ru-RU" u="sng" dirty="0">
                <a:hlinkClick r:id="rId3"/>
              </a:rPr>
              <a:t>2 номинация: «Лучшая дополнительная общеразвивающая программа духовно-нравственного и гражданско-патриотического воспитания детей и молодежи»</a:t>
            </a:r>
            <a:endParaRPr lang="ru-RU" u="sng" dirty="0"/>
          </a:p>
          <a:p>
            <a:pPr algn="just"/>
            <a:r>
              <a:rPr lang="ru-RU" b="1" u="sng" dirty="0">
                <a:hlinkClick r:id="rId4"/>
              </a:rPr>
              <a:t>3 номинация: </a:t>
            </a:r>
            <a:r>
              <a:rPr lang="ru-RU" u="sng" dirty="0">
                <a:hlinkClick r:id="rId4"/>
              </a:rPr>
              <a:t>«Лучшая методическая разработка в предметных областях «Основы религиозных культур и светской этики» (ОРКСЭ), «Основы духовно-нравственной культуры народов России» (ОДНКНР), «Основы православной веры» (для образовательных организаций с религиозным компонентом)»</a:t>
            </a:r>
            <a:endParaRPr lang="ru-RU" u="sng" dirty="0"/>
          </a:p>
          <a:p>
            <a:pPr algn="just"/>
            <a:r>
              <a:rPr lang="ru-RU" b="1" u="sng" dirty="0">
                <a:hlinkClick r:id="rId5"/>
              </a:rPr>
              <a:t>4 номинация: </a:t>
            </a:r>
            <a:r>
              <a:rPr lang="ru-RU" u="sng" dirty="0">
                <a:hlinkClick r:id="rId5"/>
              </a:rPr>
              <a:t>«Лучший образовательный издательский проект года»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1526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Елена Викторовна Текутьева, специалист по учебно-методической работе кафедры менеджмента в образовании</a:t>
            </a:r>
            <a:r>
              <a:rPr lang="en-US" dirty="0"/>
              <a:t> </a:t>
            </a:r>
            <a:r>
              <a:rPr lang="ru-RU" dirty="0"/>
              <a:t>ГАУДПО ЛО «Институт развития образования», региональный куратор конкурса.</a:t>
            </a:r>
          </a:p>
          <a:p>
            <a:r>
              <a:rPr lang="ru-RU" dirty="0"/>
              <a:t>Телефон 8(4942)32-95-34, электронная почта: </a:t>
            </a:r>
            <a:r>
              <a:rPr lang="en-US" dirty="0">
                <a:hlinkClick r:id="rId2"/>
              </a:rPr>
              <a:t>tekuteva@mail.ru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22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Необходимо в поиске Яндекса набрать АНО «Поколение» и перейти на сайт.</a:t>
            </a:r>
            <a:br>
              <a:rPr lang="ru-RU" sz="2400" dirty="0"/>
            </a:br>
            <a:r>
              <a:rPr lang="ru-RU" sz="2400" dirty="0"/>
              <a:t> Можно сразу набрать адрес: </a:t>
            </a:r>
            <a:r>
              <a:rPr lang="en-US" sz="2400" dirty="0">
                <a:hlinkClick r:id="rId2"/>
              </a:rPr>
              <a:t>http://anopokolenie.ru/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21" y="2160588"/>
            <a:ext cx="4851796" cy="3881437"/>
          </a:xfrm>
        </p:spPr>
      </p:pic>
    </p:spTree>
    <p:extLst>
      <p:ext uri="{BB962C8B-B14F-4D97-AF65-F5344CB8AC3E}">
        <p14:creationId xmlns:p14="http://schemas.microsoft.com/office/powerpoint/2010/main" val="315600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108" y="39584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Как стать участником конкурса </a:t>
            </a:r>
            <a:br>
              <a:rPr lang="ru-RU" sz="3200" b="1" dirty="0"/>
            </a:br>
            <a:r>
              <a:rPr lang="ru-RU" sz="3200" b="1" dirty="0"/>
              <a:t>«За нравственный подвиг учителя»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 кнопку «Стать участником»</a:t>
            </a:r>
          </a:p>
        </p:txBody>
      </p:sp>
    </p:spTree>
    <p:extLst>
      <p:ext uri="{BB962C8B-B14F-4D97-AF65-F5344CB8AC3E}">
        <p14:creationId xmlns:p14="http://schemas.microsoft.com/office/powerpoint/2010/main" val="114626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Перейти на форму регистрации, зарегистрироваться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57" y="2425764"/>
            <a:ext cx="4851796" cy="3881437"/>
          </a:xfrm>
        </p:spPr>
      </p:pic>
    </p:spTree>
    <p:extLst>
      <p:ext uri="{BB962C8B-B14F-4D97-AF65-F5344CB8AC3E}">
        <p14:creationId xmlns:p14="http://schemas.microsoft.com/office/powerpoint/2010/main" val="189762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Заполнить поля формы, зарегистрироваться.</a:t>
            </a:r>
            <a:br>
              <a:rPr lang="ru-RU" sz="2000" dirty="0"/>
            </a:br>
            <a:r>
              <a:rPr lang="ru-RU" sz="2000" dirty="0"/>
              <a:t>Что выбрать в графе «Регистрируюсь как»? </a:t>
            </a:r>
            <a:br>
              <a:rPr lang="ru-RU" sz="2000" dirty="0"/>
            </a:br>
            <a:r>
              <a:rPr lang="ru-RU" sz="2000" dirty="0"/>
              <a:t>В этой графе необходимо выбрать ваш статус в конкурсе</a:t>
            </a:r>
            <a:br>
              <a:rPr lang="ru-RU" sz="2000" dirty="0"/>
            </a:br>
            <a:r>
              <a:rPr lang="ru-RU" sz="2000" dirty="0"/>
              <a:t> (автор или коллектив авторов).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85" y="2151444"/>
            <a:ext cx="4851796" cy="3881437"/>
          </a:xfrm>
        </p:spPr>
      </p:pic>
    </p:spTree>
    <p:extLst>
      <p:ext uri="{BB962C8B-B14F-4D97-AF65-F5344CB8AC3E}">
        <p14:creationId xmlns:p14="http://schemas.microsoft.com/office/powerpoint/2010/main" val="191098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При выборе Центрального федерального округа раскрывается список выбора митрополии,</a:t>
            </a:r>
            <a:br>
              <a:rPr lang="ru-RU" sz="2400" dirty="0"/>
            </a:br>
            <a:r>
              <a:rPr lang="ru-RU" sz="2400" dirty="0"/>
              <a:t> необходимо выбрать Липецкую митрополию.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21" y="2160588"/>
            <a:ext cx="4851796" cy="3881437"/>
          </a:xfrm>
        </p:spPr>
      </p:pic>
    </p:spTree>
    <p:extLst>
      <p:ext uri="{BB962C8B-B14F-4D97-AF65-F5344CB8AC3E}">
        <p14:creationId xmlns:p14="http://schemas.microsoft.com/office/powerpoint/2010/main" val="362159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340" y="59772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Как работают графы «Пароль» и «Повторите пароль»?</a:t>
            </a:r>
            <a:br>
              <a:rPr lang="ru-RU" sz="1800" dirty="0"/>
            </a:br>
            <a:r>
              <a:rPr lang="ru-RU" sz="1800" dirty="0"/>
              <a:t>Вы назначаете себе пароль самостоятельно. Для уверенности система просит его подтвердить. ДОПУСТИМЫ: латинские буквы, символы, цифры. ЗАПОМНИТЕ ИЛИ ЗАПИШИТЕ СВОЙ ПАРОЛЬ!!! После этого нажмите кнопку «Зарегистрироваться»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21" y="2160588"/>
            <a:ext cx="4851796" cy="3881437"/>
          </a:xfrm>
        </p:spPr>
      </p:pic>
    </p:spTree>
    <p:extLst>
      <p:ext uri="{BB962C8B-B14F-4D97-AF65-F5344CB8AC3E}">
        <p14:creationId xmlns:p14="http://schemas.microsoft.com/office/powerpoint/2010/main" val="255577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зарегистрироваться на конкурс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Если вы всё сделали верно, увидите следующее окно: Вы успешно зарегистрированы.</a:t>
            </a:r>
          </a:p>
          <a:p>
            <a:pPr algn="just"/>
            <a:r>
              <a:rPr lang="ru-RU" sz="2400" dirty="0"/>
              <a:t>Вам необходимо зайти в почтовый ящик, указанный при регистрации, там вы увидите письмо с адреса </a:t>
            </a:r>
            <a:r>
              <a:rPr lang="en-US" sz="2400" dirty="0">
                <a:hlinkClick r:id="rId2"/>
              </a:rPr>
              <a:t>support@podvig-uchitelya.ru</a:t>
            </a:r>
            <a:r>
              <a:rPr lang="en-US" sz="2400" dirty="0"/>
              <a:t> </a:t>
            </a:r>
          </a:p>
          <a:p>
            <a:pPr algn="just"/>
            <a:r>
              <a:rPr lang="ru-RU" sz="2400" dirty="0"/>
              <a:t>Пройдите по ссылке, указанной в письме.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ВНИМАНИЕ! Ваш профиль не будет активным, пока вы не подтвердите свою регистрацию.</a:t>
            </a:r>
          </a:p>
        </p:txBody>
      </p:sp>
    </p:spTree>
    <p:extLst>
      <p:ext uri="{BB962C8B-B14F-4D97-AF65-F5344CB8AC3E}">
        <p14:creationId xmlns:p14="http://schemas.microsoft.com/office/powerpoint/2010/main" val="58330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зарегистрироваться на конкурс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всё сделано верно, вы увидите следующее окно: Подтверждение регистрации.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пользователя успешно подтверждена.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странице нажмите кнопку «Вход».</a:t>
            </a:r>
          </a:p>
        </p:txBody>
      </p:sp>
    </p:spTree>
    <p:extLst>
      <p:ext uri="{BB962C8B-B14F-4D97-AF65-F5344CB8AC3E}">
        <p14:creationId xmlns:p14="http://schemas.microsoft.com/office/powerpoint/2010/main" val="36083627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531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Как стать участником конкурса  «За нравственный подвиг учителя»</vt:lpstr>
      <vt:lpstr>Необходимо в поиске Яндекса набрать АНО «Поколение» и перейти на сайт.  Можно сразу набрать адрес: http://anopokolenie.ru/</vt:lpstr>
      <vt:lpstr>Как стать участником конкурса  «За нравственный подвиг учителя»</vt:lpstr>
      <vt:lpstr>Перейти на форму регистрации, зарегистрироваться</vt:lpstr>
      <vt:lpstr>Заполнить поля формы, зарегистрироваться. Что выбрать в графе «Регистрируюсь как»?  В этой графе необходимо выбрать ваш статус в конкурсе  (автор или коллектив авторов).</vt:lpstr>
      <vt:lpstr>При выборе Центрального федерального округа раскрывается список выбора митрополии,  необходимо выбрать Липецкую митрополию.</vt:lpstr>
      <vt:lpstr>Как работают графы «Пароль» и «Повторите пароль»? Вы назначаете себе пароль самостоятельно. Для уверенности система просит его подтвердить. ДОПУСТИМЫ: латинские буквы, символы, цифры. ЗАПОМНИТЕ ИЛИ ЗАПИШИТЕ СВОЙ ПАРОЛЬ!!! После этого нажмите кнопку «Зарегистрироваться»</vt:lpstr>
      <vt:lpstr>Как зарегистрироваться на конкурс</vt:lpstr>
      <vt:lpstr>Как зарегистрироваться на конкурс</vt:lpstr>
      <vt:lpstr>Как зарегистрироваться на конкурс</vt:lpstr>
      <vt:lpstr>Документы конкурса Кодификаторы</vt:lpstr>
      <vt:lpstr>Документы конкурса </vt:lpstr>
      <vt:lpstr>Кодификаторы  (критерии и показатели оценивания) 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зарегистрироваться на конкурс</dc:title>
  <dc:creator>215-2</dc:creator>
  <cp:lastModifiedBy>Roman Sotnikov</cp:lastModifiedBy>
  <cp:revision>30</cp:revision>
  <cp:lastPrinted>2020-03-11T12:58:00Z</cp:lastPrinted>
  <dcterms:created xsi:type="dcterms:W3CDTF">2020-03-11T12:18:48Z</dcterms:created>
  <dcterms:modified xsi:type="dcterms:W3CDTF">2023-02-17T18:04:20Z</dcterms:modified>
</cp:coreProperties>
</file>