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6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01" userDrawn="1">
          <p15:clr>
            <a:srgbClr val="A4A3A4"/>
          </p15:clr>
        </p15:guide>
        <p15:guide id="3" pos="3817" userDrawn="1">
          <p15:clr>
            <a:srgbClr val="A4A3A4"/>
          </p15:clr>
        </p15:guide>
        <p15:guide id="4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3D1"/>
    <a:srgbClr val="4364D1"/>
    <a:srgbClr val="226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0" y="184"/>
      </p:cViewPr>
      <p:guideLst>
        <p:guide orient="horz" pos="2160"/>
        <p:guide pos="801"/>
        <p:guide pos="3817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F94-DFCB-432D-A504-C2A6D50249FF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59585" y="340960"/>
            <a:ext cx="7072829" cy="1423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ПЕРВАЯ ПРАКТИЧЕСКАЯ ОНЛАЙН-КОНФЕРЕНЦИЯ ФОРУМА КЛАССНЫХ РУКОВОДИТЕЛЕЙ </a:t>
            </a: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66" y="325396"/>
            <a:ext cx="3810844" cy="675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2353" y="5732497"/>
            <a:ext cx="426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ФИО</a:t>
            </a:r>
          </a:p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ДОЛЖНОСТЬ</a:t>
            </a:r>
          </a:p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 РАБОТЫ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7EEAF44-6B3A-5DA5-FA28-0AD466444FBC}"/>
              </a:ext>
            </a:extLst>
          </p:cNvPr>
          <p:cNvSpPr/>
          <p:nvPr/>
        </p:nvSpPr>
        <p:spPr>
          <a:xfrm>
            <a:off x="319489" y="2572390"/>
            <a:ext cx="3062690" cy="28470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</a:t>
            </a:r>
          </a:p>
          <a:p>
            <a:pPr algn="ctr"/>
            <a:r>
              <a:rPr lang="ru-RU" dirty="0"/>
              <a:t>УЧАСТНИКА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55348-D8B6-C56C-3018-4872565F6DA9}"/>
              </a:ext>
            </a:extLst>
          </p:cNvPr>
          <p:cNvSpPr txBox="1"/>
          <p:nvPr/>
        </p:nvSpPr>
        <p:spPr>
          <a:xfrm>
            <a:off x="4043898" y="2945473"/>
            <a:ext cx="456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ПРАКТИЧЕСКИЙ КЕЙС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«НАЗВАНИЕ»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5C3CA7-2C38-C44C-E1F0-FAA6D650B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845" y="122985"/>
            <a:ext cx="3542512" cy="1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2" y="894180"/>
            <a:ext cx="9285249" cy="88337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Содержание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4FEDE6-0EE6-AD6E-D932-551E3289B6F1}"/>
              </a:ext>
            </a:extLst>
          </p:cNvPr>
          <p:cNvSpPr txBox="1"/>
          <p:nvPr/>
        </p:nvSpPr>
        <p:spPr>
          <a:xfrm>
            <a:off x="418641" y="1777553"/>
            <a:ext cx="7821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7959"/>
            <a:ext cx="1068306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Заголовок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622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7959"/>
            <a:ext cx="1068306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Заголовок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846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7959"/>
            <a:ext cx="1068306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Заголовок</a:t>
            </a:r>
            <a:endParaRPr lang="ru-RU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FAEF93-FBDA-6E6D-6613-E6D67C1823BA}"/>
              </a:ext>
            </a:extLst>
          </p:cNvPr>
          <p:cNvSpPr/>
          <p:nvPr/>
        </p:nvSpPr>
        <p:spPr>
          <a:xfrm>
            <a:off x="6772269" y="2840663"/>
            <a:ext cx="5410495" cy="3101119"/>
          </a:xfrm>
          <a:prstGeom prst="rect">
            <a:avLst/>
          </a:prstGeom>
          <a:solidFill>
            <a:srgbClr val="436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0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"/>
            <a:ext cx="12192000" cy="68574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2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</p:spPr>
      </p:pic>
    </p:spTree>
    <p:extLst>
      <p:ext uri="{BB962C8B-B14F-4D97-AF65-F5344CB8AC3E}">
        <p14:creationId xmlns:p14="http://schemas.microsoft.com/office/powerpoint/2010/main" val="340517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29</Words>
  <Application>Microsoft Macintosh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Содержание</vt:lpstr>
      <vt:lpstr> Заголовок</vt:lpstr>
      <vt:lpstr> Заголовок</vt:lpstr>
      <vt:lpstr> Заголовок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Татьяна Мадиева</cp:lastModifiedBy>
  <cp:revision>29</cp:revision>
  <dcterms:created xsi:type="dcterms:W3CDTF">2023-09-18T13:34:31Z</dcterms:created>
  <dcterms:modified xsi:type="dcterms:W3CDTF">2024-07-08T11:22:21Z</dcterms:modified>
</cp:coreProperties>
</file>